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60" r:id="rId3"/>
    <p:sldId id="257" r:id="rId4"/>
    <p:sldId id="263" r:id="rId5"/>
    <p:sldId id="258" r:id="rId6"/>
    <p:sldId id="261" r:id="rId7"/>
    <p:sldId id="264" r:id="rId8"/>
    <p:sldId id="259" r:id="rId9"/>
    <p:sldId id="262"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5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7DE6A8FD-C6E6-4F62-97E9-E7D177D41F00}" type="datetimeFigureOut">
              <a:rPr lang="en-US" smtClean="0"/>
              <a:pPr/>
              <a:t>5/10/2012</a:t>
            </a:fld>
            <a:endParaRPr lang="en-US" dirty="0"/>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dirty="0"/>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C653737C-2BC4-4756-9045-8C49BB989A0D}"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DE6A8FD-C6E6-4F62-97E9-E7D177D41F00}" type="datetimeFigureOut">
              <a:rPr lang="en-US" smtClean="0"/>
              <a:pPr/>
              <a:t>5/10/2012</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C653737C-2BC4-4756-9045-8C49BB989A0D}"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7DE6A8FD-C6E6-4F62-97E9-E7D177D41F00}" type="datetimeFigureOut">
              <a:rPr lang="en-US" smtClean="0"/>
              <a:pPr/>
              <a:t>5/10/2012</a:t>
            </a:fld>
            <a:endParaRPr lang="en-US" dirty="0"/>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dirty="0"/>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C653737C-2BC4-4756-9045-8C49BB989A0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DE6A8FD-C6E6-4F62-97E9-E7D177D41F00}" type="datetimeFigureOut">
              <a:rPr lang="en-US" smtClean="0"/>
              <a:pPr/>
              <a:t>5/10/2012</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C653737C-2BC4-4756-9045-8C49BB989A0D}"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7DE6A8FD-C6E6-4F62-97E9-E7D177D41F00}" type="datetimeFigureOut">
              <a:rPr lang="en-US" smtClean="0"/>
              <a:pPr/>
              <a:t>5/10/2012</a:t>
            </a:fld>
            <a:endParaRPr lang="en-US" dirty="0"/>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dirty="0"/>
          </a:p>
        </p:txBody>
      </p:sp>
      <p:sp>
        <p:nvSpPr>
          <p:cNvPr id="6" name="Slide Number Placeholder 5"/>
          <p:cNvSpPr>
            <a:spLocks noGrp="1"/>
          </p:cNvSpPr>
          <p:nvPr>
            <p:ph type="sldNum" sz="quarter" idx="12"/>
          </p:nvPr>
        </p:nvSpPr>
        <p:spPr>
          <a:xfrm>
            <a:off x="6733952" y="6555112"/>
            <a:ext cx="588336" cy="228600"/>
          </a:xfrm>
        </p:spPr>
        <p:txBody>
          <a:bodyPr/>
          <a:lstStyle>
            <a:extLst/>
          </a:lstStyle>
          <a:p>
            <a:fld id="{C653737C-2BC4-4756-9045-8C49BB989A0D}"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DE6A8FD-C6E6-4F62-97E9-E7D177D41F00}" type="datetimeFigureOut">
              <a:rPr lang="en-US" smtClean="0"/>
              <a:pPr/>
              <a:t>5/10/2012</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C653737C-2BC4-4756-9045-8C49BB989A0D}"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DE6A8FD-C6E6-4F62-97E9-E7D177D41F00}" type="datetimeFigureOut">
              <a:rPr lang="en-US" smtClean="0"/>
              <a:pPr/>
              <a:t>5/10/2012</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C653737C-2BC4-4756-9045-8C49BB989A0D}"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DE6A8FD-C6E6-4F62-97E9-E7D177D41F00}" type="datetimeFigureOut">
              <a:rPr lang="en-US" smtClean="0"/>
              <a:pPr/>
              <a:t>5/10/2012</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C653737C-2BC4-4756-9045-8C49BB989A0D}"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7DE6A8FD-C6E6-4F62-97E9-E7D177D41F00}" type="datetimeFigureOut">
              <a:rPr lang="en-US" smtClean="0"/>
              <a:pPr/>
              <a:t>5/10/2012</a:t>
            </a:fld>
            <a:endParaRPr lang="en-US" dirty="0"/>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dirty="0"/>
          </a:p>
        </p:txBody>
      </p:sp>
      <p:sp>
        <p:nvSpPr>
          <p:cNvPr id="4" name="Slide Number Placeholder 3"/>
          <p:cNvSpPr>
            <a:spLocks noGrp="1"/>
          </p:cNvSpPr>
          <p:nvPr>
            <p:ph type="sldNum" sz="quarter" idx="12"/>
          </p:nvPr>
        </p:nvSpPr>
        <p:spPr/>
        <p:txBody>
          <a:bodyPr/>
          <a:lstStyle>
            <a:extLst/>
          </a:lstStyle>
          <a:p>
            <a:fld id="{C653737C-2BC4-4756-9045-8C49BB989A0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DE6A8FD-C6E6-4F62-97E9-E7D177D41F00}" type="datetimeFigureOut">
              <a:rPr lang="en-US" smtClean="0"/>
              <a:pPr/>
              <a:t>5/10/2012</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C653737C-2BC4-4756-9045-8C49BB989A0D}"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7DE6A8FD-C6E6-4F62-97E9-E7D177D41F00}" type="datetimeFigureOut">
              <a:rPr lang="en-US" smtClean="0"/>
              <a:pPr/>
              <a:t>5/10/2012</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C653737C-2BC4-4756-9045-8C49BB989A0D}" type="slidenum">
              <a:rPr lang="en-US" smtClean="0"/>
              <a:pPr/>
              <a:t>‹#›</a:t>
            </a:fld>
            <a:endParaRPr lang="en-US" dirty="0"/>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dirty="0"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7DE6A8FD-C6E6-4F62-97E9-E7D177D41F00}" type="datetimeFigureOut">
              <a:rPr lang="en-US" smtClean="0"/>
              <a:pPr/>
              <a:t>5/10/2012</a:t>
            </a:fld>
            <a:endParaRPr lang="en-US" dirty="0"/>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dirty="0"/>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C653737C-2BC4-4756-9045-8C49BB989A0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gif"/><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t2.gstatic.com/images?q=tbn:ANd9GcSx2ndWwy25d7wEOk6Vy-UWh7mVz6G22kiiduGpc26PR03ijSwS"/>
          <p:cNvPicPr>
            <a:picLocks noChangeAspect="1" noChangeArrowheads="1"/>
          </p:cNvPicPr>
          <p:nvPr/>
        </p:nvPicPr>
        <p:blipFill>
          <a:blip r:embed="rId2" cstate="print"/>
          <a:srcRect/>
          <a:stretch>
            <a:fillRect/>
          </a:stretch>
        </p:blipFill>
        <p:spPr bwMode="auto">
          <a:xfrm>
            <a:off x="1066800" y="3368040"/>
            <a:ext cx="5715000" cy="3474720"/>
          </a:xfrm>
          <a:prstGeom prst="rect">
            <a:avLst/>
          </a:prstGeom>
          <a:noFill/>
        </p:spPr>
      </p:pic>
      <p:sp>
        <p:nvSpPr>
          <p:cNvPr id="4100" name="AutoShape 4" descr="data:image/jpeg;base64,/9j/4AAQSkZJRgABAQAAAQABAAD/2wCEAAkGBhAPEA8UEhIQEBAQEA8QEA8QDxAPEBQPFhAVFRUQFBQXHCYfFxkkGRQVIC8gIycpLCwtFR4xNzAqNSYrLCkBCQoKDgwOFw8PGikcHB8pLSkpLCopKSwpKSopLCwpLCksKS0sKSkpLCwpKS0pLCkpLSksLCwsKSkpKSkvKSksLP/AABEIAPcAzAMBIgACEQEDEQH/xAAbAAABBQEBAAAAAAAAAAAAAAAAAQIDBAUGB//EAD4QAAICAQIDBgQDBQcDBQAAAAECABEDEiEEMUEFBhMiUWEycYGRFCOhB0JSsfAkM2JygtHhorLBQ0RTc5L/xAAaAQEAAwEBAQAAAAAAAAAAAAAAAQIEAwUG/8QAKBEBAQACAQMCBgMBAQAAAAAAAAECEQMEEiEFMSIyQVFhcRMj8MFC/9oADAMBAAIRAxEAPwDqq3hkXeWQvORsk16VGLHtDJj2kmMRzLEgqYTUsAxDikirGkEAix2mAWWkQbCO0xKkioMf9oJs/wByNtXl+Nt69ducskSkjn8Y63sOGQ6a6+K28v1OeF3v91aoGWN6ywyxmiWDYxxJqjHECuwkZWWSkZolQwYpIEkqrDRGjaMiDY48448LcaNq4xxxSTVEqNGzFWKRHhYVLw2lCwKR5EAJNipirUdFqFRIk0iAEdUKhBIRahUBJR7b478Pw+bLV+Eharq+QoGjR3l+pzff7Br4QC9znxAA7KzEMFDHkBZB322E58mXbhatPdzWP9omMOcgx5PErzkaTeKgFS7okHe/n6zvuzeIbLhwZCNLZMSZCo3rUoNfrPETwrAi/DUCj5v4SwAroTW+09c7kYyvA4ATq3yUeY0+I1Ab8ph6SyZWffy68kbLQXePqIBPS04k0xjJJYRoQFY1VlgxNEjRtFpjlEfCo0hExjgIrrHKJASoVHVAiSGERKjjG3AnhUWooEBtRRHVCoDYR1RKgIYkfUKg2bKPbXBplwZVyKGUKXANAhl3VgTsCD/W80KlbtI/k5t6AxvZq6Gk7ynJdYZX8Jx82R5nw3Yf5o1LjKnFailawQbYgbgDUPRttqInpXZ3BrixY0RVVVUUqihZ3O3zJ+84/KB+JFEY1CIUfEiuyrrDam281Ej/APJG9Tuh/XSeT6Zl3XL9Rq6ma0aIsWoVPZZDaikRagRAYUgY6FQGVCo+oVAZUI+ohgNjS0fUNMCIxtGTERKk6E1RaixQJAbUKjqhUBIRdMUQGwjtMFEGjZT7WP5LgV5tC7kgUXUHlvL2mUu2KGI2oYFkBBFgeaw3MVRAN+049RdcWV/FX45vKOQ4fh64mh+W3gY9NirfxaGNvRCSNiPXlO5VTQvY1uPehYv/AInHcLnH4ohSMhGJA9pp/KLCr3sNVbjl1u51/DAeHj0gquhdKldBC0KBXpt0ni+kZ255S/aNfVTxD6iGOqJPoGAlRKjoQbNqBjoGDZlQqOqFQbNqJUcYQbNiVH1EqDZtRKjiIlSUp6hUTWBAZRISUR0IQglQqLCAkWEIBKPa2NmRQp0jWC9g7oAbWx8Jsjf6dZdkPEIrMi69LAO6iyAaAUlvUDWNvcHpMfXZdvT538OvF88cL2fwSfjPiKnSNJTHuX2DKWJ8o1NttvU7rhNWhdQGoagaBUWGI2B9qnHcDmrjGGRQ2rQN9d+IrqtqNwfX/adhwCAIApJFnmbIN3p+nKulV0nk+lX+27+zV1Xyz9p4VFhPomA0iGmOhCDdMNMdCA3TG1JIlQkyFRxiVASolRahCDahUdCEonxxyJHsYgYQlJFjVjoQICAgTAWIYQqATD7xceuJ8WxLlMuik10SVW6O1XQ59RNyZvG75WXSwJwrWQhigBZ9iANzsP6oHD6hf6Mp93fg+eOO7L41G4l8gQgsMbUxN3v5QGXm2k7DTyG5nbdkujIxUbHI5I0laYhSRXQ8j9TOO4fhsv4sbkMSiu9a+TKQzKduXLc89qnbcDlDa6UrpfSbDVq0KdiRvzH39p5Xps1zb39NNXU/Is1EEUQqfRvPFRI6IYQSEIQCEIQEhFhAI0iOiVAbUKi1CAmmKFjoQEqKIhjAzGBLUKiCEJEWFwuECpntxAOXOCGAQIFfejeMHSPQEkg/L1mjMV8eTK3FAak0s6hgLUjQAOfMVuR1I9p5nqV/rkn3/wCVo6efHtz3ZvEE8Y4ByIykavNq8hYa+Z/oVOv4PLqfKKYafD3IIVr10wvrXP3nn/Y/BueKU26vr82lDsFZep67XO74J2Gd10kAYtQJvcaxz6XZO/Wp5fQzs55r/eGrn1cKvmEdUQg7VXv8vafTvOESLHAQgyEWMdqgOjGaJrkHE5iOXXrIqUvjHrJA4MxznIPOWMfGE1/OR3J00REuVsXF716y1tLbQS4QKxL+cIPEWoXCRtJKgVixakoRlTFCx+mKBCTahpjoQggG/wBRMHFxWvDmY2moZSFpqetVg0OXQenObuXLoVm/hVm+wJr9JzWUOOEzZKJAR3CutgKR/eBBVGiSNugnjeqXdwx/bZ03jdcr2TlJ4nhyiurOxDBgXDfm3QHsAd+tzvV4gDPjQeIwZMvna96Ckhr/AHtvt6TzjgceXxsTXpbI2zG3GovyYenp7Gd+uNsObBr1nW2gUNlbSRpN8l0k9ekwcXw8uOU+8d8/OF22hFuJCfT7eaAIBoQjYI0iOuITJETSB8YlthI6EixLOzYKjsGES82IRuPFUroUzhIIqXsV0I7wxFAkoBMjL+0luN2k7QkBixtw1SNrHiLGao4GTKgsIkW42CELiEydin2vkC4clkKNhZNc2A/oTF4ztJcfCuzZUvwyVxNpDLsR5K9W36gGYHf/AL2pkxriwHWfEXIcqNRUpZpb63RsehG3OcLl4nLlYHI7EEqG1AH21AG+W5r3ni9Xjjy8sy37TTXxZduOm3wHbK486sxbIoIADNYahWnykEDkfpPReJ48Y0V3yAqpHlV9ZQijpodSbB3P2nkOR3JssnwtoKLjY5DqADONypKlrsD7mH4riAoUMwGkIbNKygD4l5XW18yNvnnvFj91++vfP+R9o1jMbu73oxcYgrSmWmLYbBIA6jbl/Ka2RxU97HKZTcY7NH+KI4GZzZr39DtJuGz7Het5baFjI1RoyRwyA9RAkSdiDPmlPxDH8aw6Sg2UzncjS0OJYS5w/Fahy3mKcpkmLiSDImSW6GgzCUsHGgjfn6Sd0BF/rL7QeX95Azm/iEp5wy36SmcplbkadGDFkcUGWTo+LcYGjoNC4oMSEILqig+vLr8o2IxA58uZPoOpkDwjtbs1sGXiEN0ubMgA9Ax3PLpX3mfk4qhybmtAtV2DRH6zoO8AbNxGTI16smQsF3JAZvKu3UAL9ph8TgApSU3smzQsAEgk9Z4uNmVa7uRTx8QoshCK2JDcudiaXDochGlgCDvqbTW3Pc7ys/DrVasZAs0HSrr585a4bh9W4IsCzzse5r3k5mLrf2bcH/bnYkMcfDOepotkVRuedjfb1npGdCfacH+znKcWXOho60VlO2xBspysWGv/AEzuvxQOxnodLZ/HHDknxM/iLBkRzkSTi8gLH9JUczraqk/E+8kXjj6ymRIyCJGxePFSM5gZULxuqRsWdYMYXkOuGqRsWVzyxj7RI6zOiXHcNMcSGPzjzh+UoYG3lo8QOoMtKN2EZqhrnTYkuFyMNF1xsPuFyPXE1xsS3KPbXEFMD6RqZ6xhbAsNs/P0TWfpLWuZXG8Wr5Wx1r8LCMrrpv4iaXlsdKV7jJM/U8v8fFb/ALyvx47ykcH23woOXJWinsbeKCxA0tVAgE/EDyqt+ko93exX4niXGLWBixswZXxKabJQJLAhvsNwJo9rcPk8ElhmVaZiw1OrEWgRjtp+H9Jr/s1Qn8XkPInBjU7clQtV/wCsTy+k1nn+Hfl+HwQdz+KBJ1ZSW5/m8HR/6Os5deyHxcTkRmCtw7uo1tqOkvqs6B5tsgJ2A809gLTzXvfw7fj3CnSznh8qFb12U0EqBz3x8ps6rjmOG458WXxLPZSNjy4cg5BkVgGAFUyk3VMdLkn2HynZOPXnMLieDYAOyOpAZxqsaQyFVJ0nY9QANuXW5odl5/Gw4nDWCoVrNnUpKG/e1P3mb07m7pli6dRjqypeI09JXbB1Bj860ZHPTrKrFjcackmbHdyFsdStETPANcf4YgccqEAMIqmo5zJ8BuqN1xhMVWkCZHkytKgeHjS0y0Oq1Q1SDxI3xp1FnVFuQDKIjZwIFi4mqVvxIuR5+0AoJ56QT9hFsgus1AkmgNyfQdT9pzOfjvyvF3D5MhdaCkAuuoc/4cYxr7b9TMntT9oGHKuXAqZldgUcsq0E/fqm5leXzmZwva2kJjdWbSh+NcQxiyWXcvsRa7nc1PM6vKckknlo4pq+Te2O03c820CirKzU2QDVsLJBOx39TOt7gIF4JW5eLly5PpYQfok8+4nP4mbSC9s10Ex3VUoUhz6DrOw7O7ytw+HFjHC5CMahAfExC/XYMdySesr0vbx+/g5b3V2uqcD+0fGVy8PkFgtjyJY9UyBx+jGaQ75uf/a5R6Xlw1/3TF719svxOFNWB8QxZBkDlsOQGxWmg3XaauXkwzxsc8ZZdr/ZHHeLgBbHQONtXmOl2VbUsb8u/MDnudt5qd3+LRyygMqsqZEVuZIARyPUV4RvrZnB8D2ipUg+Iwvy34S0gLBSRqAuq3I6CbPD9rrwzY87JlasZZV18OG8NlqvK2qqU7NyIE8zhw/h5u76Vqzvfhp3h4cGM/CCZPd/vUnG3ox5EAvzOUokabAo/wCITaLT28cpl5jFZow4VEhy4VPISxcLlkKJ4apXyYd5pvGVK6Ga2BvSQttNjRK+XhQxJlbiMwi5G+00HwASFlF78pWzQoF42zL/AJeg/STY8aEbjeRoWzxchOcmUdTfSAZjLdw0DnMjfjCZVpoqn2jYkPEGVe0OLbHiyuFDlEZtBZlBAFkWNxtctqvtMvvJxi48JUgk5QybVYWvM1elbfWU5L8N2me7g8PHouXxGTxKttBOlSdJG9UdtjE4btFFYMyeJpRgFdjR1KV3I32uxLWR1U0mNfMwJVxrKEUdIJOo9QTsOnvK+cqAwokkkhaUEZLrw7Atth7Deef2ytNthnCdr+FlOTw1dtGinoKPLQalA3GxvrW/WWMXerOL1KjgqwonTTFTT2tGwd/SVOI1KAKXXbG/KV/dIUbAnl8XKrrnEbE5CnS2skrSqCA63SUBTE/xe06dkc1zB3nzLqtUa0ZVskaSapxVbiuu3tGnvTnZXVwrq6FaO2lj+8KHMe+28qktjZ/KCGDqdQ1ANe6g1sf8QqpH4rAWF5rpJKqQW2pB5aGw+L5ye2Cfge0BjVkONWBSlLEsUOpW1AbWfIBvex5RcfaAC5FKKfEVQXs6l0sGtaoE7VvI2UDSAzPjpd9JUjIyrY3Gwu6PtyljhldqUadJO6sMYIG4NuRajzEav9pXLGe60tdF+zziz4zIqrpOMu7NeoURstepIBu9htU9BM837Bztwzrk0/l26ZCAfKNx5rX1UEf5TO0/Hnav6E09PnO2ufJvbVDfKML/ACmaeNJgvFTT3ObQb5xSTKH4uI3Ge8dwvZMtKSbpQSaFnYWaHWcG3f3M5YUmPG6uF0jU6tpOlgx2u66es6ni+JU48gdtKMpDvq0EKQQTq6c+c817RRRn042HgtkcKEo+QWRTdem848ud8aTHc90+0Hz4X1v4hRwutjbboG0te5Imq+A3/X3nkuRjiDONRxtk0M1EhTZCg/RTz/hnTd0OHfJnXICQMKtbb7hhQxn9TUrM74mh2ZSN1H5SRmHU7xbX1nVCsEIFQUt03kH4wD94dd7HyjhxPuJTYsoDHE1zmbx/EHwspuqx5DY5ikO85vuDnyNjzs7M58RFBZiRQxnlfL4o2OzycTQJLBVHMnoPWcfx2Tx87lyBZ0BjZXEq80Jui1XY9bm1xnGgGg5DKAw0U15DqVVYeinzH6Sq3B+FjFYm1M+l3KdSKORgDRAuzcwdTzbvbGvi4/HdWPxiqwDHKWdwQfygurTXmPUiutdJkKr6nW3SlOnyacniqbGxF6au+W1/W3xnF0WOpdVppdQAAgGw53fP7dZm5eMYuot1VgWasl5Am+zE111GveTxY3Rn7rY4lbXUxX+8bm2Rjr2C6Vs0KAAY7b7xuftpUO2TN6rpVMQvTpPlB2uiPWWcaZMinw0TDiNgkDQhsrY1Hz5Bag7y1wnd7FkPm4gMwskY1Arf1b3/AJztMZXPujCbthKA1ZuYZtRDAt1b2veWcHH42CguxFtq1KVABoatSk/y2m83dTB/8mXlXNPT5Stm7rlf7vLfs6heoPNeXL0k3CI7oyzw5K60dyNyLLMhdsbaRa7AqR8v1lvheJVVxjITjG+pgFPibCnu9lJAFX1PrKvEo6EjKrBzycabYg38XwvZNnULoc5DwPHCwTasbVlWqyAtTKOejmKFEGUyx3Fpfq6DAN1BfIAKCh9L0jWdqJBBs7e82+zchChSwNavD8tHw1atJo1Y229CJj9ko7Y1AUuUcMi6Byvflybynb2mh4GhsxK5vLlcoNBFZRRAUfvKVJU3y1CYsOS8fJ+GjPCZ4+Fh+H/tCPrI/LYaL2NEb/8AV/KWyPeZS8YuTJgZb0viz1Yo88Vj+YlwZanrS/Vgs0shff7R6r7yp48UcTG0LPE4A6Ot1qBF+nvv6Gj9JynbCflZMgRBn4kqQRpKrjSgAPTUQTY9pY7e7cRV8MvoYnzhSQQvOtRrnymC/aOC93c/67+XWcs6tFzshlccRgZPLnVVJdiFRjTB2Hsz7VvYE6vgOzxw76RkZxkxa2JAo5FcKWAHKwR9jOFPaGEn4mP1F3Hp2ugPlbKD7OwGxvoeVyJlYaeisT0NxKPqJzGLvli8msMNQFvQ031NA8pJg74YCLJZdzQ0s2wNXYnXuirz7PxTMSWJ3LMee5JsmbXdztkYXUOCcZe7BNq2irA5HnMFsbLsa+4MXFnK1tYB3HQyLB7CmBMqbMCrqV1Ag7MKsHle8q4u0cmXEc+nGcuVlVEUIiUv5aHSK2CqSeu3pQnD8H3jyKq4sbeElFm03rLUfLqPIewkvZHbD4xhXWTqLqEJs6WO4X01Gh77znnuTx7r44y2WuqxsrZaGyIwLLZUEk0zML32Or6+0j70dqupPhMdLKNR1sWNgHTXShV3Z3mcOObhlzOQjF3DaW1udR00LB/4mPl4zJkYFmsG9e5uytEeo2NfaYseLzutd5NTR+PCRjbMyqWFMobWAiA2G+ZPK/4TNHu12Ic95826sdQH8Rva/YSDtLhy2XFwqumRjo8RsbFsIAUbAirrcnbnOq4ZlRVVdlUAKPbp9ev1mvj8zy4cl14iHt5AMBpQPPjqqH73KZPdo/m5OvkPP/Os0e3MhOE/50/nM7u89ZX5fAeQH8azpuSuX0dESPT9Ihb2/SNOcCuQs0LNb+0U5trPIdbk7VRcTw65VKuoZTzBE4Tt7szwMlEllO6kbPq0mgfXavnU7puOGoKCNR39TXsOv/M53vbkGhE3AARgukkgiwDZ36H7yu4vjazu73aDh007kVRoML35+o57TrU4rGMeRdQA31UxXylEIQE+5I35aROIxnEmF/zUOTxFC4yHDgAWHB5aasc73Ez+L41suQ6idzzJ1ACqmXPp5yZb9mmcvZjp3OXtXGmTC7OnhKmXGdBD/m6VI00OoHL1WS8N3p4TK2kEoxBrWukGvQ3X0nn/AODa1Ab4i4U1V6RZins53NIDkOhshAB+FRZM1Y49mOmbLLurqOO71ZEJTQiNY81Hyj3WyDyO/vNPgO8uLw8fjBkc+UnTYZtvMvrf/ieeNkJq+nL5RBxB2BJKixQI2+V+8vJpWu47TZc3E5BsyYgAjVtZHnAPU8oi8CvLStUb8t9Zld3OM1HR5iExNV1z1i5uhyPacOT3WiFeDQCgq1yPlr5RF4VP4V+1SwGPr/KZ/AufEzqzO2lvKWYnYqCByrqev0ldWpYvb5CZwK8tI2kbDfmL6XXP3mflyqxJ9T1Go10FjntNHvatZUP8SfyY/wC8wrmnGeFKlcWT8/5QA9ekISyBo5GaHZZQHU+kBNJClWJZtQAoj59fSEJGXstj7rfGdrUUsMXDO72QV1t8JA9hX1MXgeMw0im1YkAlxrs37AUKr9YQnOYTtdMjMvG/hs2XTuwNBvhoV0+8jxd5eKJ8uQ7eu+9Vv9okJaSaVyXMnePMyhcgRhsTQ0k0djYknB9snWTjAxl7UCi1C7Asn2EISlikWOK7RbIV12Cl1o8u9/Fz57R+ft3MAGOmhyGk866kG4QlF6yOM7ZzaxkBCtoIBAJ2IIOx9jX0juCzo6E5HbxGYVY1Xb+tbQhOmppTFF2krLmyBByIoUtV1J+8sdmdg4sviMzsNDDyqo56Szg36WKI9DCEW2RNU+K7LyeMuNVpnBZfMu60dwSdiQLPz5Tre6/dXJmTIiZExthVXcsXsm7IBVf3SD/zCEydby5Y8NsduKeTu2f2csE8Rc2HW1DQEyAZDqAsWKXc/XfYdeS4nsXJhd0YIXU6TpIr6EgQhM/RdTycmPxJ5sJL4T93kKcQVI/9Nuv+JZ0uqEJv5K5RX4zjlwgFtW5oVvvVxvDNqfNXU4mF/wCLEP8AaJCR/wCRj97k/uT/APYv/aZzhhCaMPlilf/Z"/>
          <p:cNvSpPr>
            <a:spLocks noChangeAspect="1" noChangeArrowheads="1"/>
          </p:cNvSpPr>
          <p:nvPr/>
        </p:nvSpPr>
        <p:spPr bwMode="auto">
          <a:xfrm>
            <a:off x="63500" y="-1141413"/>
            <a:ext cx="1943100" cy="235267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4102" name="AutoShape 6" descr="data:image/jpeg;base64,/9j/4AAQSkZJRgABAQAAAQABAAD/2wCEAAkGBhAPEA8UEhIQEBAQEA8QEA8QDxAPEBQPFhAVFRUQFBQXHCYfFxkkGRQVIC8gIycpLCwtFR4xNzAqNSYrLCkBCQoKDgwOFw8PGikcHB8pLSkpLCopKSwpKSopLCwpLCksKS0sKSkpLCwpKS0pLCkpLSksLCwsKSkpKSkvKSksLP/AABEIAPcAzAMBIgACEQEDEQH/xAAbAAABBQEBAAAAAAAAAAAAAAAAAQIDBAUGB//EAD4QAAICAQIDBgQDBQcDBQAAAAECABEDEiEEMUEFBhMiUWEycYGRFCOhB0JSsfAkM2JygtHhorLBQ0RTc5L/xAAaAQEAAwEBAQAAAAAAAAAAAAAAAQIEAwUG/8QAKBEBAQACAQMCBgMBAQAAAAAAAAECEQMEEiEFMSIyQVFhcRMj8MFC/9oADAMBAAIRAxEAPwDqq3hkXeWQvORsk16VGLHtDJj2kmMRzLEgqYTUsAxDikirGkEAix2mAWWkQbCO0xKkioMf9oJs/wByNtXl+Nt69ducskSkjn8Y63sOGQ6a6+K28v1OeF3v91aoGWN6ywyxmiWDYxxJqjHECuwkZWWSkZolQwYpIEkqrDRGjaMiDY48448LcaNq4xxxSTVEqNGzFWKRHhYVLw2lCwKR5EAJNipirUdFqFRIk0iAEdUKhBIRahUBJR7b478Pw+bLV+Eharq+QoGjR3l+pzff7Br4QC9znxAA7KzEMFDHkBZB322E58mXbhatPdzWP9omMOcgx5PErzkaTeKgFS7okHe/n6zvuzeIbLhwZCNLZMSZCo3rUoNfrPETwrAi/DUCj5v4SwAroTW+09c7kYyvA4ATq3yUeY0+I1Ab8ph6SyZWffy68kbLQXePqIBPS04k0xjJJYRoQFY1VlgxNEjRtFpjlEfCo0hExjgIrrHKJASoVHVAiSGERKjjG3AnhUWooEBtRRHVCoDYR1RKgIYkfUKg2bKPbXBplwZVyKGUKXANAhl3VgTsCD/W80KlbtI/k5t6AxvZq6Gk7ynJdYZX8Jx82R5nw3Yf5o1LjKnFailawQbYgbgDUPRttqInpXZ3BrixY0RVVVUUqihZ3O3zJ+84/KB+JFEY1CIUfEiuyrrDam281Ej/APJG9Tuh/XSeT6Zl3XL9Rq6ma0aIsWoVPZZDaikRagRAYUgY6FQGVCo+oVAZUI+ohgNjS0fUNMCIxtGTERKk6E1RaixQJAbUKjqhUBIRdMUQGwjtMFEGjZT7WP5LgV5tC7kgUXUHlvL2mUu2KGI2oYFkBBFgeaw3MVRAN+049RdcWV/FX45vKOQ4fh64mh+W3gY9NirfxaGNvRCSNiPXlO5VTQvY1uPehYv/AInHcLnH4ohSMhGJA9pp/KLCr3sNVbjl1u51/DAeHj0gquhdKldBC0KBXpt0ni+kZ255S/aNfVTxD6iGOqJPoGAlRKjoQbNqBjoGDZlQqOqFQbNqJUcYQbNiVH1EqDZtRKjiIlSUp6hUTWBAZRISUR0IQglQqLCAkWEIBKPa2NmRQp0jWC9g7oAbWx8Jsjf6dZdkPEIrMi69LAO6iyAaAUlvUDWNvcHpMfXZdvT538OvF88cL2fwSfjPiKnSNJTHuX2DKWJ8o1NttvU7rhNWhdQGoagaBUWGI2B9qnHcDmrjGGRQ2rQN9d+IrqtqNwfX/adhwCAIApJFnmbIN3p+nKulV0nk+lX+27+zV1Xyz9p4VFhPomA0iGmOhCDdMNMdCA3TG1JIlQkyFRxiVASolRahCDahUdCEonxxyJHsYgYQlJFjVjoQICAgTAWIYQqATD7xceuJ8WxLlMuik10SVW6O1XQ59RNyZvG75WXSwJwrWQhigBZ9iANzsP6oHD6hf6Mp93fg+eOO7L41G4l8gQgsMbUxN3v5QGXm2k7DTyG5nbdkujIxUbHI5I0laYhSRXQ8j9TOO4fhsv4sbkMSiu9a+TKQzKduXLc89qnbcDlDa6UrpfSbDVq0KdiRvzH39p5Xps1zb39NNXU/Is1EEUQqfRvPFRI6IYQSEIQCEIQEhFhAI0iOiVAbUKi1CAmmKFjoQEqKIhjAzGBLUKiCEJEWFwuECpntxAOXOCGAQIFfejeMHSPQEkg/L1mjMV8eTK3FAak0s6hgLUjQAOfMVuR1I9p5nqV/rkn3/wCVo6efHtz3ZvEE8Y4ByIykavNq8hYa+Z/oVOv4PLqfKKYafD3IIVr10wvrXP3nn/Y/BueKU26vr82lDsFZep67XO74J2Gd10kAYtQJvcaxz6XZO/Wp5fQzs55r/eGrn1cKvmEdUQg7VXv8vafTvOESLHAQgyEWMdqgOjGaJrkHE5iOXXrIqUvjHrJA4MxznIPOWMfGE1/OR3J00REuVsXF716y1tLbQS4QKxL+cIPEWoXCRtJKgVixakoRlTFCx+mKBCTahpjoQggG/wBRMHFxWvDmY2moZSFpqetVg0OXQenObuXLoVm/hVm+wJr9JzWUOOEzZKJAR3CutgKR/eBBVGiSNugnjeqXdwx/bZ03jdcr2TlJ4nhyiurOxDBgXDfm3QHsAd+tzvV4gDPjQeIwZMvna96Ckhr/AHtvt6TzjgceXxsTXpbI2zG3GovyYenp7Gd+uNsObBr1nW2gUNlbSRpN8l0k9ekwcXw8uOU+8d8/OF22hFuJCfT7eaAIBoQjYI0iOuITJETSB8YlthI6EixLOzYKjsGES82IRuPFUroUzhIIqXsV0I7wxFAkoBMjL+0luN2k7QkBixtw1SNrHiLGao4GTKgsIkW42CELiEydin2vkC4clkKNhZNc2A/oTF4ztJcfCuzZUvwyVxNpDLsR5K9W36gGYHf/AL2pkxriwHWfEXIcqNRUpZpb63RsehG3OcLl4nLlYHI7EEqG1AH21AG+W5r3ni9Xjjy8sy37TTXxZduOm3wHbK486sxbIoIADNYahWnykEDkfpPReJ48Y0V3yAqpHlV9ZQijpodSbB3P2nkOR3JssnwtoKLjY5DqADONypKlrsD7mH4riAoUMwGkIbNKygD4l5XW18yNvnnvFj91++vfP+R9o1jMbu73oxcYgrSmWmLYbBIA6jbl/Ka2RxU97HKZTcY7NH+KI4GZzZr39DtJuGz7Het5baFjI1RoyRwyA9RAkSdiDPmlPxDH8aw6Sg2UzncjS0OJYS5w/Fahy3mKcpkmLiSDImSW6GgzCUsHGgjfn6Sd0BF/rL7QeX95Azm/iEp5wy36SmcplbkadGDFkcUGWTo+LcYGjoNC4oMSEILqig+vLr8o2IxA58uZPoOpkDwjtbs1sGXiEN0ubMgA9Ax3PLpX3mfk4qhybmtAtV2DRH6zoO8AbNxGTI16smQsF3JAZvKu3UAL9ph8TgApSU3smzQsAEgk9Z4uNmVa7uRTx8QoshCK2JDcudiaXDochGlgCDvqbTW3Pc7ys/DrVasZAs0HSrr585a4bh9W4IsCzzse5r3k5mLrf2bcH/bnYkMcfDOepotkVRuedjfb1npGdCfacH+znKcWXOho60VlO2xBspysWGv/AEzuvxQOxnodLZ/HHDknxM/iLBkRzkSTi8gLH9JUczraqk/E+8kXjj6ymRIyCJGxePFSM5gZULxuqRsWdYMYXkOuGqRsWVzyxj7RI6zOiXHcNMcSGPzjzh+UoYG3lo8QOoMtKN2EZqhrnTYkuFyMNF1xsPuFyPXE1xsS3KPbXEFMD6RqZ6xhbAsNs/P0TWfpLWuZXG8Wr5Wx1r8LCMrrpv4iaXlsdKV7jJM/U8v8fFb/ALyvx47ykcH23woOXJWinsbeKCxA0tVAgE/EDyqt+ko93exX4niXGLWBixswZXxKabJQJLAhvsNwJo9rcPk8ElhmVaZiw1OrEWgRjtp+H9Jr/s1Qn8XkPInBjU7clQtV/wCsTy+k1nn+Hfl+HwQdz+KBJ1ZSW5/m8HR/6Os5deyHxcTkRmCtw7uo1tqOkvqs6B5tsgJ2A809gLTzXvfw7fj3CnSznh8qFb12U0EqBz3x8ps6rjmOG458WXxLPZSNjy4cg5BkVgGAFUyk3VMdLkn2HynZOPXnMLieDYAOyOpAZxqsaQyFVJ0nY9QANuXW5odl5/Gw4nDWCoVrNnUpKG/e1P3mb07m7pli6dRjqypeI09JXbB1Bj860ZHPTrKrFjcackmbHdyFsdStETPANcf4YgccqEAMIqmo5zJ8BuqN1xhMVWkCZHkytKgeHjS0y0Oq1Q1SDxI3xp1FnVFuQDKIjZwIFi4mqVvxIuR5+0AoJ56QT9hFsgus1AkmgNyfQdT9pzOfjvyvF3D5MhdaCkAuuoc/4cYxr7b9TMntT9oGHKuXAqZldgUcsq0E/fqm5leXzmZwva2kJjdWbSh+NcQxiyWXcvsRa7nc1PM6vKckknlo4pq+Te2O03c820CirKzU2QDVsLJBOx39TOt7gIF4JW5eLly5PpYQfok8+4nP4mbSC9s10Ex3VUoUhz6DrOw7O7ytw+HFjHC5CMahAfExC/XYMdySesr0vbx+/g5b3V2uqcD+0fGVy8PkFgtjyJY9UyBx+jGaQ75uf/a5R6Xlw1/3TF719svxOFNWB8QxZBkDlsOQGxWmg3XaauXkwzxsc8ZZdr/ZHHeLgBbHQONtXmOl2VbUsb8u/MDnudt5qd3+LRyygMqsqZEVuZIARyPUV4RvrZnB8D2ipUg+Iwvy34S0gLBSRqAuq3I6CbPD9rrwzY87JlasZZV18OG8NlqvK2qqU7NyIE8zhw/h5u76Vqzvfhp3h4cGM/CCZPd/vUnG3ox5EAvzOUokabAo/wCITaLT28cpl5jFZow4VEhy4VPISxcLlkKJ4apXyYd5pvGVK6Ga2BvSQttNjRK+XhQxJlbiMwi5G+00HwASFlF78pWzQoF42zL/AJeg/STY8aEbjeRoWzxchOcmUdTfSAZjLdw0DnMjfjCZVpoqn2jYkPEGVe0OLbHiyuFDlEZtBZlBAFkWNxtctqvtMvvJxi48JUgk5QybVYWvM1elbfWU5L8N2me7g8PHouXxGTxKttBOlSdJG9UdtjE4btFFYMyeJpRgFdjR1KV3I32uxLWR1U0mNfMwJVxrKEUdIJOo9QTsOnvK+cqAwokkkhaUEZLrw7Atth7Deef2ytNthnCdr+FlOTw1dtGinoKPLQalA3GxvrW/WWMXerOL1KjgqwonTTFTT2tGwd/SVOI1KAKXXbG/KV/dIUbAnl8XKrrnEbE5CnS2skrSqCA63SUBTE/xe06dkc1zB3nzLqtUa0ZVskaSapxVbiuu3tGnvTnZXVwrq6FaO2lj+8KHMe+28qktjZ/KCGDqdQ1ANe6g1sf8QqpH4rAWF5rpJKqQW2pB5aGw+L5ye2Cfge0BjVkONWBSlLEsUOpW1AbWfIBvex5RcfaAC5FKKfEVQXs6l0sGtaoE7VvI2UDSAzPjpd9JUjIyrY3Gwu6PtyljhldqUadJO6sMYIG4NuRajzEav9pXLGe60tdF+zziz4zIqrpOMu7NeoURstepIBu9htU9BM837Bztwzrk0/l26ZCAfKNx5rX1UEf5TO0/Hnav6E09PnO2ufJvbVDfKML/ACmaeNJgvFTT3ObQb5xSTKH4uI3Ge8dwvZMtKSbpQSaFnYWaHWcG3f3M5YUmPG6uF0jU6tpOlgx2u66es6ni+JU48gdtKMpDvq0EKQQTq6c+c817RRRn042HgtkcKEo+QWRTdem848ud8aTHc90+0Hz4X1v4hRwutjbboG0te5Imq+A3/X3nkuRjiDONRxtk0M1EhTZCg/RTz/hnTd0OHfJnXICQMKtbb7hhQxn9TUrM74mh2ZSN1H5SRmHU7xbX1nVCsEIFQUt03kH4wD94dd7HyjhxPuJTYsoDHE1zmbx/EHwspuqx5DY5ikO85vuDnyNjzs7M58RFBZiRQxnlfL4o2OzycTQJLBVHMnoPWcfx2Tx87lyBZ0BjZXEq80Jui1XY9bm1xnGgGg5DKAw0U15DqVVYeinzH6Sq3B+FjFYm1M+l3KdSKORgDRAuzcwdTzbvbGvi4/HdWPxiqwDHKWdwQfygurTXmPUiutdJkKr6nW3SlOnyacniqbGxF6au+W1/W3xnF0WOpdVppdQAAgGw53fP7dZm5eMYuot1VgWasl5Am+zE111GveTxY3Rn7rY4lbXUxX+8bm2Rjr2C6Vs0KAAY7b7xuftpUO2TN6rpVMQvTpPlB2uiPWWcaZMinw0TDiNgkDQhsrY1Hz5Bag7y1wnd7FkPm4gMwskY1Arf1b3/AJztMZXPujCbthKA1ZuYZtRDAt1b2veWcHH42CguxFtq1KVABoatSk/y2m83dTB/8mXlXNPT5Stm7rlf7vLfs6heoPNeXL0k3CI7oyzw5K60dyNyLLMhdsbaRa7AqR8v1lvheJVVxjITjG+pgFPibCnu9lJAFX1PrKvEo6EjKrBzycabYg38XwvZNnULoc5DwPHCwTasbVlWqyAtTKOejmKFEGUyx3Fpfq6DAN1BfIAKCh9L0jWdqJBBs7e82+zchChSwNavD8tHw1atJo1Y229CJj9ko7Y1AUuUcMi6Byvflybynb2mh4GhsxK5vLlcoNBFZRRAUfvKVJU3y1CYsOS8fJ+GjPCZ4+Fh+H/tCPrI/LYaL2NEb/8AV/KWyPeZS8YuTJgZb0viz1Yo88Vj+YlwZanrS/Vgs0shff7R6r7yp48UcTG0LPE4A6Ot1qBF+nvv6Gj9JynbCflZMgRBn4kqQRpKrjSgAPTUQTY9pY7e7cRV8MvoYnzhSQQvOtRrnymC/aOC93c/67+XWcs6tFzshlccRgZPLnVVJdiFRjTB2Hsz7VvYE6vgOzxw76RkZxkxa2JAo5FcKWAHKwR9jOFPaGEn4mP1F3Hp2ugPlbKD7OwGxvoeVyJlYaeisT0NxKPqJzGLvli8msMNQFvQ031NA8pJg74YCLJZdzQ0s2wNXYnXuirz7PxTMSWJ3LMee5JsmbXdztkYXUOCcZe7BNq2irA5HnMFsbLsa+4MXFnK1tYB3HQyLB7CmBMqbMCrqV1Ag7MKsHle8q4u0cmXEc+nGcuVlVEUIiUv5aHSK2CqSeu3pQnD8H3jyKq4sbeElFm03rLUfLqPIewkvZHbD4xhXWTqLqEJs6WO4X01Gh77znnuTx7r44y2WuqxsrZaGyIwLLZUEk0zML32Or6+0j70dqupPhMdLKNR1sWNgHTXShV3Z3mcOObhlzOQjF3DaW1udR00LB/4mPl4zJkYFmsG9e5uytEeo2NfaYseLzutd5NTR+PCRjbMyqWFMobWAiA2G+ZPK/4TNHu12Ic95826sdQH8Rva/YSDtLhy2XFwqumRjo8RsbFsIAUbAirrcnbnOq4ZlRVVdlUAKPbp9ev1mvj8zy4cl14iHt5AMBpQPPjqqH73KZPdo/m5OvkPP/Os0e3MhOE/50/nM7u89ZX5fAeQH8azpuSuX0dESPT9Ihb2/SNOcCuQs0LNb+0U5trPIdbk7VRcTw65VKuoZTzBE4Tt7szwMlEllO6kbPq0mgfXavnU7puOGoKCNR39TXsOv/M53vbkGhE3AARgukkgiwDZ36H7yu4vjazu73aDh007kVRoML35+o57TrU4rGMeRdQA31UxXylEIQE+5I35aROIxnEmF/zUOTxFC4yHDgAWHB5aasc73Ez+L41suQ6idzzJ1ACqmXPp5yZb9mmcvZjp3OXtXGmTC7OnhKmXGdBD/m6VI00OoHL1WS8N3p4TK2kEoxBrWukGvQ3X0nn/AODa1Ab4i4U1V6RZins53NIDkOhshAB+FRZM1Y49mOmbLLurqOO71ZEJTQiNY81Hyj3WyDyO/vNPgO8uLw8fjBkc+UnTYZtvMvrf/ieeNkJq+nL5RBxB2BJKixQI2+V+8vJpWu47TZc3E5BsyYgAjVtZHnAPU8oi8CvLStUb8t9Zld3OM1HR5iExNV1z1i5uhyPacOT3WiFeDQCgq1yPlr5RF4VP4V+1SwGPr/KZ/AufEzqzO2lvKWYnYqCByrqev0ldWpYvb5CZwK8tI2kbDfmL6XXP3mflyqxJ9T1Go10FjntNHvatZUP8SfyY/wC8wrmnGeFKlcWT8/5QA9ekISyBo5GaHZZQHU+kBNJClWJZtQAoj59fSEJGXstj7rfGdrUUsMXDO72QV1t8JA9hX1MXgeMw0im1YkAlxrs37AUKr9YQnOYTtdMjMvG/hs2XTuwNBvhoV0+8jxd5eKJ8uQ7eu+9Vv9okJaSaVyXMnePMyhcgRhsTQ0k0djYknB9snWTjAxl7UCi1C7Asn2EISlikWOK7RbIV12Cl1o8u9/Fz57R+ft3MAGOmhyGk866kG4QlF6yOM7ZzaxkBCtoIBAJ2IIOx9jX0juCzo6E5HbxGYVY1Xb+tbQhOmppTFF2krLmyBByIoUtV1J+8sdmdg4sviMzsNDDyqo56Szg36WKI9DCEW2RNU+K7LyeMuNVpnBZfMu60dwSdiQLPz5Tre6/dXJmTIiZExthVXcsXsm7IBVf3SD/zCEydby5Y8NsduKeTu2f2csE8Rc2HW1DQEyAZDqAsWKXc/XfYdeS4nsXJhd0YIXU6TpIr6EgQhM/RdTycmPxJ5sJL4T93kKcQVI/9Nuv+JZ0uqEJv5K5RX4zjlwgFtW5oVvvVxvDNqfNXU4mF/wCLEP8AaJCR/wCRj97k/uT/APYv/aZzhhCaMPlilf/Z"/>
          <p:cNvSpPr>
            <a:spLocks noChangeAspect="1" noChangeArrowheads="1"/>
          </p:cNvSpPr>
          <p:nvPr/>
        </p:nvSpPr>
        <p:spPr bwMode="auto">
          <a:xfrm>
            <a:off x="63500" y="-1141413"/>
            <a:ext cx="1943100" cy="235267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4104" name="AutoShape 8" descr="data:image/jpeg;base64,/9j/4AAQSkZJRgABAQAAAQABAAD/2wCEAAkGBhAPEA8UEhIQEBAQEA8QEA8QDxAPEBQPFhAVFRUQFBQXHCYfFxkkGRQVIC8gIycpLCwtFR4xNzAqNSYrLCkBCQoKDgwOFw8PGikcHB8pLSkpLCopKSwpKSopLCwpLCksKS0sKSkpLCwpKS0pLCkpLSksLCwsKSkpKSkvKSksLP/AABEIAPcAzAMBIgACEQEDEQH/xAAbAAABBQEBAAAAAAAAAAAAAAAAAQIDBAUGB//EAD4QAAICAQIDBgQDBQcDBQAAAAECABEDEiEEMUEFBhMiUWEycYGRFCOhB0JSsfAkM2JygtHhorLBQ0RTc5L/xAAaAQEAAwEBAQAAAAAAAAAAAAAAAQIEAwUG/8QAKBEBAQACAQMCBgMBAQAAAAAAAAECEQMEEiEFMSIyQVFhcRMj8MFC/9oADAMBAAIRAxEAPwDqq3hkXeWQvORsk16VGLHtDJj2kmMRzLEgqYTUsAxDikirGkEAix2mAWWkQbCO0xKkioMf9oJs/wByNtXl+Nt69ducskSkjn8Y63sOGQ6a6+K28v1OeF3v91aoGWN6ywyxmiWDYxxJqjHECuwkZWWSkZolQwYpIEkqrDRGjaMiDY48448LcaNq4xxxSTVEqNGzFWKRHhYVLw2lCwKR5EAJNipirUdFqFRIk0iAEdUKhBIRahUBJR7b478Pw+bLV+Eharq+QoGjR3l+pzff7Br4QC9znxAA7KzEMFDHkBZB322E58mXbhatPdzWP9omMOcgx5PErzkaTeKgFS7okHe/n6zvuzeIbLhwZCNLZMSZCo3rUoNfrPETwrAi/DUCj5v4SwAroTW+09c7kYyvA4ATq3yUeY0+I1Ab8ph6SyZWffy68kbLQXePqIBPS04k0xjJJYRoQFY1VlgxNEjRtFpjlEfCo0hExjgIrrHKJASoVHVAiSGERKjjG3AnhUWooEBtRRHVCoDYR1RKgIYkfUKg2bKPbXBplwZVyKGUKXANAhl3VgTsCD/W80KlbtI/k5t6AxvZq6Gk7ynJdYZX8Jx82R5nw3Yf5o1LjKnFailawQbYgbgDUPRttqInpXZ3BrixY0RVVVUUqihZ3O3zJ+84/KB+JFEY1CIUfEiuyrrDam281Ej/APJG9Tuh/XSeT6Zl3XL9Rq6ma0aIsWoVPZZDaikRagRAYUgY6FQGVCo+oVAZUI+ohgNjS0fUNMCIxtGTERKk6E1RaixQJAbUKjqhUBIRdMUQGwjtMFEGjZT7WP5LgV5tC7kgUXUHlvL2mUu2KGI2oYFkBBFgeaw3MVRAN+049RdcWV/FX45vKOQ4fh64mh+W3gY9NirfxaGNvRCSNiPXlO5VTQvY1uPehYv/AInHcLnH4ohSMhGJA9pp/KLCr3sNVbjl1u51/DAeHj0gquhdKldBC0KBXpt0ni+kZ255S/aNfVTxD6iGOqJPoGAlRKjoQbNqBjoGDZlQqOqFQbNqJUcYQbNiVH1EqDZtRKjiIlSUp6hUTWBAZRISUR0IQglQqLCAkWEIBKPa2NmRQp0jWC9g7oAbWx8Jsjf6dZdkPEIrMi69LAO6iyAaAUlvUDWNvcHpMfXZdvT538OvF88cL2fwSfjPiKnSNJTHuX2DKWJ8o1NttvU7rhNWhdQGoagaBUWGI2B9qnHcDmrjGGRQ2rQN9d+IrqtqNwfX/adhwCAIApJFnmbIN3p+nKulV0nk+lX+27+zV1Xyz9p4VFhPomA0iGmOhCDdMNMdCA3TG1JIlQkyFRxiVASolRahCDahUdCEonxxyJHsYgYQlJFjVjoQICAgTAWIYQqATD7xceuJ8WxLlMuik10SVW6O1XQ59RNyZvG75WXSwJwrWQhigBZ9iANzsP6oHD6hf6Mp93fg+eOO7L41G4l8gQgsMbUxN3v5QGXm2k7DTyG5nbdkujIxUbHI5I0laYhSRXQ8j9TOO4fhsv4sbkMSiu9a+TKQzKduXLc89qnbcDlDa6UrpfSbDVq0KdiRvzH39p5Xps1zb39NNXU/Is1EEUQqfRvPFRI6IYQSEIQCEIQEhFhAI0iOiVAbUKi1CAmmKFjoQEqKIhjAzGBLUKiCEJEWFwuECpntxAOXOCGAQIFfejeMHSPQEkg/L1mjMV8eTK3FAak0s6hgLUjQAOfMVuR1I9p5nqV/rkn3/wCVo6efHtz3ZvEE8Y4ByIykavNq8hYa+Z/oVOv4PLqfKKYafD3IIVr10wvrXP3nn/Y/BueKU26vr82lDsFZep67XO74J2Gd10kAYtQJvcaxz6XZO/Wp5fQzs55r/eGrn1cKvmEdUQg7VXv8vafTvOESLHAQgyEWMdqgOjGaJrkHE5iOXXrIqUvjHrJA4MxznIPOWMfGE1/OR3J00REuVsXF716y1tLbQS4QKxL+cIPEWoXCRtJKgVixakoRlTFCx+mKBCTahpjoQggG/wBRMHFxWvDmY2moZSFpqetVg0OXQenObuXLoVm/hVm+wJr9JzWUOOEzZKJAR3CutgKR/eBBVGiSNugnjeqXdwx/bZ03jdcr2TlJ4nhyiurOxDBgXDfm3QHsAd+tzvV4gDPjQeIwZMvna96Ckhr/AHtvt6TzjgceXxsTXpbI2zG3GovyYenp7Gd+uNsObBr1nW2gUNlbSRpN8l0k9ekwcXw8uOU+8d8/OF22hFuJCfT7eaAIBoQjYI0iOuITJETSB8YlthI6EixLOzYKjsGES82IRuPFUroUzhIIqXsV0I7wxFAkoBMjL+0luN2k7QkBixtw1SNrHiLGao4GTKgsIkW42CELiEydin2vkC4clkKNhZNc2A/oTF4ztJcfCuzZUvwyVxNpDLsR5K9W36gGYHf/AL2pkxriwHWfEXIcqNRUpZpb63RsehG3OcLl4nLlYHI7EEqG1AH21AG+W5r3ni9Xjjy8sy37TTXxZduOm3wHbK486sxbIoIADNYahWnykEDkfpPReJ48Y0V3yAqpHlV9ZQijpodSbB3P2nkOR3JssnwtoKLjY5DqADONypKlrsD7mH4riAoUMwGkIbNKygD4l5XW18yNvnnvFj91++vfP+R9o1jMbu73oxcYgrSmWmLYbBIA6jbl/Ka2RxU97HKZTcY7NH+KI4GZzZr39DtJuGz7Het5baFjI1RoyRwyA9RAkSdiDPmlPxDH8aw6Sg2UzncjS0OJYS5w/Fahy3mKcpkmLiSDImSW6GgzCUsHGgjfn6Sd0BF/rL7QeX95Azm/iEp5wy36SmcplbkadGDFkcUGWTo+LcYGjoNC4oMSEILqig+vLr8o2IxA58uZPoOpkDwjtbs1sGXiEN0ubMgA9Ax3PLpX3mfk4qhybmtAtV2DRH6zoO8AbNxGTI16smQsF3JAZvKu3UAL9ph8TgApSU3smzQsAEgk9Z4uNmVa7uRTx8QoshCK2JDcudiaXDochGlgCDvqbTW3Pc7ys/DrVasZAs0HSrr585a4bh9W4IsCzzse5r3k5mLrf2bcH/bnYkMcfDOepotkVRuedjfb1npGdCfacH+znKcWXOho60VlO2xBspysWGv/AEzuvxQOxnodLZ/HHDknxM/iLBkRzkSTi8gLH9JUczraqk/E+8kXjj6ymRIyCJGxePFSM5gZULxuqRsWdYMYXkOuGqRsWVzyxj7RI6zOiXHcNMcSGPzjzh+UoYG3lo8QOoMtKN2EZqhrnTYkuFyMNF1xsPuFyPXE1xsS3KPbXEFMD6RqZ6xhbAsNs/P0TWfpLWuZXG8Wr5Wx1r8LCMrrpv4iaXlsdKV7jJM/U8v8fFb/ALyvx47ykcH23woOXJWinsbeKCxA0tVAgE/EDyqt+ko93exX4niXGLWBixswZXxKabJQJLAhvsNwJo9rcPk8ElhmVaZiw1OrEWgRjtp+H9Jr/s1Qn8XkPInBjU7clQtV/wCsTy+k1nn+Hfl+HwQdz+KBJ1ZSW5/m8HR/6Os5deyHxcTkRmCtw7uo1tqOkvqs6B5tsgJ2A809gLTzXvfw7fj3CnSznh8qFb12U0EqBz3x8ps6rjmOG458WXxLPZSNjy4cg5BkVgGAFUyk3VMdLkn2HynZOPXnMLieDYAOyOpAZxqsaQyFVJ0nY9QANuXW5odl5/Gw4nDWCoVrNnUpKG/e1P3mb07m7pli6dRjqypeI09JXbB1Bj860ZHPTrKrFjcackmbHdyFsdStETPANcf4YgccqEAMIqmo5zJ8BuqN1xhMVWkCZHkytKgeHjS0y0Oq1Q1SDxI3xp1FnVFuQDKIjZwIFi4mqVvxIuR5+0AoJ56QT9hFsgus1AkmgNyfQdT9pzOfjvyvF3D5MhdaCkAuuoc/4cYxr7b9TMntT9oGHKuXAqZldgUcsq0E/fqm5leXzmZwva2kJjdWbSh+NcQxiyWXcvsRa7nc1PM6vKckknlo4pq+Te2O03c820CirKzU2QDVsLJBOx39TOt7gIF4JW5eLly5PpYQfok8+4nP4mbSC9s10Ex3VUoUhz6DrOw7O7ytw+HFjHC5CMahAfExC/XYMdySesr0vbx+/g5b3V2uqcD+0fGVy8PkFgtjyJY9UyBx+jGaQ75uf/a5R6Xlw1/3TF719svxOFNWB8QxZBkDlsOQGxWmg3XaauXkwzxsc8ZZdr/ZHHeLgBbHQONtXmOl2VbUsb8u/MDnudt5qd3+LRyygMqsqZEVuZIARyPUV4RvrZnB8D2ipUg+Iwvy34S0gLBSRqAuq3I6CbPD9rrwzY87JlasZZV18OG8NlqvK2qqU7NyIE8zhw/h5u76Vqzvfhp3h4cGM/CCZPd/vUnG3ox5EAvzOUokabAo/wCITaLT28cpl5jFZow4VEhy4VPISxcLlkKJ4apXyYd5pvGVK6Ga2BvSQttNjRK+XhQxJlbiMwi5G+00HwASFlF78pWzQoF42zL/AJeg/STY8aEbjeRoWzxchOcmUdTfSAZjLdw0DnMjfjCZVpoqn2jYkPEGVe0OLbHiyuFDlEZtBZlBAFkWNxtctqvtMvvJxi48JUgk5QybVYWvM1elbfWU5L8N2me7g8PHouXxGTxKttBOlSdJG9UdtjE4btFFYMyeJpRgFdjR1KV3I32uxLWR1U0mNfMwJVxrKEUdIJOo9QTsOnvK+cqAwokkkhaUEZLrw7Atth7Deef2ytNthnCdr+FlOTw1dtGinoKPLQalA3GxvrW/WWMXerOL1KjgqwonTTFTT2tGwd/SVOI1KAKXXbG/KV/dIUbAnl8XKrrnEbE5CnS2skrSqCA63SUBTE/xe06dkc1zB3nzLqtUa0ZVskaSapxVbiuu3tGnvTnZXVwrq6FaO2lj+8KHMe+28qktjZ/KCGDqdQ1ANe6g1sf8QqpH4rAWF5rpJKqQW2pB5aGw+L5ye2Cfge0BjVkONWBSlLEsUOpW1AbWfIBvex5RcfaAC5FKKfEVQXs6l0sGtaoE7VvI2UDSAzPjpd9JUjIyrY3Gwu6PtyljhldqUadJO6sMYIG4NuRajzEav9pXLGe60tdF+zziz4zIqrpOMu7NeoURstepIBu9htU9BM837Bztwzrk0/l26ZCAfKNx5rX1UEf5TO0/Hnav6E09PnO2ufJvbVDfKML/ACmaeNJgvFTT3ObQb5xSTKH4uI3Ge8dwvZMtKSbpQSaFnYWaHWcG3f3M5YUmPG6uF0jU6tpOlgx2u66es6ni+JU48gdtKMpDvq0EKQQTq6c+c817RRRn042HgtkcKEo+QWRTdem848ud8aTHc90+0Hz4X1v4hRwutjbboG0te5Imq+A3/X3nkuRjiDONRxtk0M1EhTZCg/RTz/hnTd0OHfJnXICQMKtbb7hhQxn9TUrM74mh2ZSN1H5SRmHU7xbX1nVCsEIFQUt03kH4wD94dd7HyjhxPuJTYsoDHE1zmbx/EHwspuqx5DY5ikO85vuDnyNjzs7M58RFBZiRQxnlfL4o2OzycTQJLBVHMnoPWcfx2Tx87lyBZ0BjZXEq80Jui1XY9bm1xnGgGg5DKAw0U15DqVVYeinzH6Sq3B+FjFYm1M+l3KdSKORgDRAuzcwdTzbvbGvi4/HdWPxiqwDHKWdwQfygurTXmPUiutdJkKr6nW3SlOnyacniqbGxF6au+W1/W3xnF0WOpdVppdQAAgGw53fP7dZm5eMYuot1VgWasl5Am+zE111GveTxY3Rn7rY4lbXUxX+8bm2Rjr2C6Vs0KAAY7b7xuftpUO2TN6rpVMQvTpPlB2uiPWWcaZMinw0TDiNgkDQhsrY1Hz5Bag7y1wnd7FkPm4gMwskY1Arf1b3/AJztMZXPujCbthKA1ZuYZtRDAt1b2veWcHH42CguxFtq1KVABoatSk/y2m83dTB/8mXlXNPT5Stm7rlf7vLfs6heoPNeXL0k3CI7oyzw5K60dyNyLLMhdsbaRa7AqR8v1lvheJVVxjITjG+pgFPibCnu9lJAFX1PrKvEo6EjKrBzycabYg38XwvZNnULoc5DwPHCwTasbVlWqyAtTKOejmKFEGUyx3Fpfq6DAN1BfIAKCh9L0jWdqJBBs7e82+zchChSwNavD8tHw1atJo1Y229CJj9ko7Y1AUuUcMi6Byvflybynb2mh4GhsxK5vLlcoNBFZRRAUfvKVJU3y1CYsOS8fJ+GjPCZ4+Fh+H/tCPrI/LYaL2NEb/8AV/KWyPeZS8YuTJgZb0viz1Yo88Vj+YlwZanrS/Vgs0shff7R6r7yp48UcTG0LPE4A6Ot1qBF+nvv6Gj9JynbCflZMgRBn4kqQRpKrjSgAPTUQTY9pY7e7cRV8MvoYnzhSQQvOtRrnymC/aOC93c/67+XWcs6tFzshlccRgZPLnVVJdiFRjTB2Hsz7VvYE6vgOzxw76RkZxkxa2JAo5FcKWAHKwR9jOFPaGEn4mP1F3Hp2ugPlbKD7OwGxvoeVyJlYaeisT0NxKPqJzGLvli8msMNQFvQ031NA8pJg74YCLJZdzQ0s2wNXYnXuirz7PxTMSWJ3LMee5JsmbXdztkYXUOCcZe7BNq2irA5HnMFsbLsa+4MXFnK1tYB3HQyLB7CmBMqbMCrqV1Ag7MKsHle8q4u0cmXEc+nGcuVlVEUIiUv5aHSK2CqSeu3pQnD8H3jyKq4sbeElFm03rLUfLqPIewkvZHbD4xhXWTqLqEJs6WO4X01Gh77znnuTx7r44y2WuqxsrZaGyIwLLZUEk0zML32Or6+0j70dqupPhMdLKNR1sWNgHTXShV3Z3mcOObhlzOQjF3DaW1udR00LB/4mPl4zJkYFmsG9e5uytEeo2NfaYseLzutd5NTR+PCRjbMyqWFMobWAiA2G+ZPK/4TNHu12Ic95826sdQH8Rva/YSDtLhy2XFwqumRjo8RsbFsIAUbAirrcnbnOq4ZlRVVdlUAKPbp9ev1mvj8zy4cl14iHt5AMBpQPPjqqH73KZPdo/m5OvkPP/Os0e3MhOE/50/nM7u89ZX5fAeQH8azpuSuX0dESPT9Ihb2/SNOcCuQs0LNb+0U5trPIdbk7VRcTw65VKuoZTzBE4Tt7szwMlEllO6kbPq0mgfXavnU7puOGoKCNR39TXsOv/M53vbkGhE3AARgukkgiwDZ36H7yu4vjazu73aDh007kVRoML35+o57TrU4rGMeRdQA31UxXylEIQE+5I35aROIxnEmF/zUOTxFC4yHDgAWHB5aasc73Ez+L41suQ6idzzJ1ACqmXPp5yZb9mmcvZjp3OXtXGmTC7OnhKmXGdBD/m6VI00OoHL1WS8N3p4TK2kEoxBrWukGvQ3X0nn/AODa1Ab4i4U1V6RZins53NIDkOhshAB+FRZM1Y49mOmbLLurqOO71ZEJTQiNY81Hyj3WyDyO/vNPgO8uLw8fjBkc+UnTYZtvMvrf/ieeNkJq+nL5RBxB2BJKixQI2+V+8vJpWu47TZc3E5BsyYgAjVtZHnAPU8oi8CvLStUb8t9Zld3OM1HR5iExNV1z1i5uhyPacOT3WiFeDQCgq1yPlr5RF4VP4V+1SwGPr/KZ/AufEzqzO2lvKWYnYqCByrqev0ldWpYvb5CZwK8tI2kbDfmL6XXP3mflyqxJ9T1Go10FjntNHvatZUP8SfyY/wC8wrmnGeFKlcWT8/5QA9ekISyBo5GaHZZQHU+kBNJClWJZtQAoj59fSEJGXstj7rfGdrUUsMXDO72QV1t8JA9hX1MXgeMw0im1YkAlxrs37AUKr9YQnOYTtdMjMvG/hs2XTuwNBvhoV0+8jxd5eKJ8uQ7eu+9Vv9okJaSaVyXMnePMyhcgRhsTQ0k0djYknB9snWTjAxl7UCi1C7Asn2EISlikWOK7RbIV12Cl1o8u9/Fz57R+ft3MAGOmhyGk866kG4QlF6yOM7ZzaxkBCtoIBAJ2IIOx9jX0juCzo6E5HbxGYVY1Xb+tbQhOmppTFF2krLmyBByIoUtV1J+8sdmdg4sviMzsNDDyqo56Szg36WKI9DCEW2RNU+K7LyeMuNVpnBZfMu60dwSdiQLPz5Tre6/dXJmTIiZExthVXcsXsm7IBVf3SD/zCEydby5Y8NsduKeTu2f2csE8Rc2HW1DQEyAZDqAsWKXc/XfYdeS4nsXJhd0YIXU6TpIr6EgQhM/RdTycmPxJ5sJL4T93kKcQVI/9Nuv+JZ0uqEJv5K5RX4zjlwgFtW5oVvvVxvDNqfNXU4mF/wCLEP8AaJCR/wCRj97k/uT/APYv/aZzhhCaMPlilf/Z"/>
          <p:cNvSpPr>
            <a:spLocks noChangeAspect="1" noChangeArrowheads="1"/>
          </p:cNvSpPr>
          <p:nvPr/>
        </p:nvSpPr>
        <p:spPr bwMode="auto">
          <a:xfrm>
            <a:off x="63500" y="-1141413"/>
            <a:ext cx="1943100" cy="235267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4114" name="AutoShape 18" descr="data:image/jpeg;base64,/9j/4AAQSkZJRgABAQAAAQABAAD/2wCEAAkGBhAPEA8UEhIQEBAQEA8QEA8QDxAPEBQPFhAVFRUQFBQXHCYfFxkkGRQVIC8gIycpLCwtFR4xNzAqNSYrLCkBCQoKDgwOFw8PGikcHB8pLSkpLCopKSwpKSopLCwpLCksKS0sKSkpLCwpKS0pLCkpLSksLCwsKSkpKSkvKSksLP/AABEIAPcAzAMBIgACEQEDEQH/xAAbAAABBQEBAAAAAAAAAAAAAAAAAQIDBAUGB//EAD4QAAICAQIDBgQDBQcDBQAAAAECABEDEiEEMUEFBhMiUWEycYGRFCOhB0JSsfAkM2JygtHhorLBQ0RTc5L/xAAaAQEAAwEBAQAAAAAAAAAAAAAAAQIEAwUG/8QAKBEBAQACAQMCBgMBAQAAAAAAAAECEQMEEiEFMSIyQVFhcRMj8MFC/9oADAMBAAIRAxEAPwDqq3hkXeWQvORsk16VGLHtDJj2kmMRzLEgqYTUsAxDikirGkEAix2mAWWkQbCO0xKkioMf9oJs/wByNtXl+Nt69ducskSkjn8Y63sOGQ6a6+K28v1OeF3v91aoGWN6ywyxmiWDYxxJqjHECuwkZWWSkZolQwYpIEkqrDRGjaMiDY48448LcaNq4xxxSTVEqNGzFWKRHhYVLw2lCwKR5EAJNipirUdFqFRIk0iAEdUKhBIRahUBJR7b478Pw+bLV+Eharq+QoGjR3l+pzff7Br4QC9znxAA7KzEMFDHkBZB322E58mXbhatPdzWP9omMOcgx5PErzkaTeKgFS7okHe/n6zvuzeIbLhwZCNLZMSZCo3rUoNfrPETwrAi/DUCj5v4SwAroTW+09c7kYyvA4ATq3yUeY0+I1Ab8ph6SyZWffy68kbLQXePqIBPS04k0xjJJYRoQFY1VlgxNEjRtFpjlEfCo0hExjgIrrHKJASoVHVAiSGERKjjG3AnhUWooEBtRRHVCoDYR1RKgIYkfUKg2bKPbXBplwZVyKGUKXANAhl3VgTsCD/W80KlbtI/k5t6AxvZq6Gk7ynJdYZX8Jx82R5nw3Yf5o1LjKnFailawQbYgbgDUPRttqInpXZ3BrixY0RVVVUUqihZ3O3zJ+84/KB+JFEY1CIUfEiuyrrDam281Ej/APJG9Tuh/XSeT6Zl3XL9Rq6ma0aIsWoVPZZDaikRagRAYUgY6FQGVCo+oVAZUI+ohgNjS0fUNMCIxtGTERKk6E1RaixQJAbUKjqhUBIRdMUQGwjtMFEGjZT7WP5LgV5tC7kgUXUHlvL2mUu2KGI2oYFkBBFgeaw3MVRAN+049RdcWV/FX45vKOQ4fh64mh+W3gY9NirfxaGNvRCSNiPXlO5VTQvY1uPehYv/AInHcLnH4ohSMhGJA9pp/KLCr3sNVbjl1u51/DAeHj0gquhdKldBC0KBXpt0ni+kZ255S/aNfVTxD6iGOqJPoGAlRKjoQbNqBjoGDZlQqOqFQbNqJUcYQbNiVH1EqDZtRKjiIlSUp6hUTWBAZRISUR0IQglQqLCAkWEIBKPa2NmRQp0jWC9g7oAbWx8Jsjf6dZdkPEIrMi69LAO6iyAaAUlvUDWNvcHpMfXZdvT538OvF88cL2fwSfjPiKnSNJTHuX2DKWJ8o1NttvU7rhNWhdQGoagaBUWGI2B9qnHcDmrjGGRQ2rQN9d+IrqtqNwfX/adhwCAIApJFnmbIN3p+nKulV0nk+lX+27+zV1Xyz9p4VFhPomA0iGmOhCDdMNMdCA3TG1JIlQkyFRxiVASolRahCDahUdCEonxxyJHsYgYQlJFjVjoQICAgTAWIYQqATD7xceuJ8WxLlMuik10SVW6O1XQ59RNyZvG75WXSwJwrWQhigBZ9iANzsP6oHD6hf6Mp93fg+eOO7L41G4l8gQgsMbUxN3v5QGXm2k7DTyG5nbdkujIxUbHI5I0laYhSRXQ8j9TOO4fhsv4sbkMSiu9a+TKQzKduXLc89qnbcDlDa6UrpfSbDVq0KdiRvzH39p5Xps1zb39NNXU/Is1EEUQqfRvPFRI6IYQSEIQCEIQEhFhAI0iOiVAbUKi1CAmmKFjoQEqKIhjAzGBLUKiCEJEWFwuECpntxAOXOCGAQIFfejeMHSPQEkg/L1mjMV8eTK3FAak0s6hgLUjQAOfMVuR1I9p5nqV/rkn3/wCVo6efHtz3ZvEE8Y4ByIykavNq8hYa+Z/oVOv4PLqfKKYafD3IIVr10wvrXP3nn/Y/BueKU26vr82lDsFZep67XO74J2Gd10kAYtQJvcaxz6XZO/Wp5fQzs55r/eGrn1cKvmEdUQg7VXv8vafTvOESLHAQgyEWMdqgOjGaJrkHE5iOXXrIqUvjHrJA4MxznIPOWMfGE1/OR3J00REuVsXF716y1tLbQS4QKxL+cIPEWoXCRtJKgVixakoRlTFCx+mKBCTahpjoQggG/wBRMHFxWvDmY2moZSFpqetVg0OXQenObuXLoVm/hVm+wJr9JzWUOOEzZKJAR3CutgKR/eBBVGiSNugnjeqXdwx/bZ03jdcr2TlJ4nhyiurOxDBgXDfm3QHsAd+tzvV4gDPjQeIwZMvna96Ckhr/AHtvt6TzjgceXxsTXpbI2zG3GovyYenp7Gd+uNsObBr1nW2gUNlbSRpN8l0k9ekwcXw8uOU+8d8/OF22hFuJCfT7eaAIBoQjYI0iOuITJETSB8YlthI6EixLOzYKjsGES82IRuPFUroUzhIIqXsV0I7wxFAkoBMjL+0luN2k7QkBixtw1SNrHiLGao4GTKgsIkW42CELiEydin2vkC4clkKNhZNc2A/oTF4ztJcfCuzZUvwyVxNpDLsR5K9W36gGYHf/AL2pkxriwHWfEXIcqNRUpZpb63RsehG3OcLl4nLlYHI7EEqG1AH21AG+W5r3ni9Xjjy8sy37TTXxZduOm3wHbK486sxbIoIADNYahWnykEDkfpPReJ48Y0V3yAqpHlV9ZQijpodSbB3P2nkOR3JssnwtoKLjY5DqADONypKlrsD7mH4riAoUMwGkIbNKygD4l5XW18yNvnnvFj91++vfP+R9o1jMbu73oxcYgrSmWmLYbBIA6jbl/Ka2RxU97HKZTcY7NH+KI4GZzZr39DtJuGz7Het5baFjI1RoyRwyA9RAkSdiDPmlPxDH8aw6Sg2UzncjS0OJYS5w/Fahy3mKcpkmLiSDImSW6GgzCUsHGgjfn6Sd0BF/rL7QeX95Azm/iEp5wy36SmcplbkadGDFkcUGWTo+LcYGjoNC4oMSEILqig+vLr8o2IxA58uZPoOpkDwjtbs1sGXiEN0ubMgA9Ax3PLpX3mfk4qhybmtAtV2DRH6zoO8AbNxGTI16smQsF3JAZvKu3UAL9ph8TgApSU3smzQsAEgk9Z4uNmVa7uRTx8QoshCK2JDcudiaXDochGlgCDvqbTW3Pc7ys/DrVasZAs0HSrr585a4bh9W4IsCzzse5r3k5mLrf2bcH/bnYkMcfDOepotkVRuedjfb1npGdCfacH+znKcWXOho60VlO2xBspysWGv/AEzuvxQOxnodLZ/HHDknxM/iLBkRzkSTi8gLH9JUczraqk/E+8kXjj6ymRIyCJGxePFSM5gZULxuqRsWdYMYXkOuGqRsWVzyxj7RI6zOiXHcNMcSGPzjzh+UoYG3lo8QOoMtKN2EZqhrnTYkuFyMNF1xsPuFyPXE1xsS3KPbXEFMD6RqZ6xhbAsNs/P0TWfpLWuZXG8Wr5Wx1r8LCMrrpv4iaXlsdKV7jJM/U8v8fFb/ALyvx47ykcH23woOXJWinsbeKCxA0tVAgE/EDyqt+ko93exX4niXGLWBixswZXxKabJQJLAhvsNwJo9rcPk8ElhmVaZiw1OrEWgRjtp+H9Jr/s1Qn8XkPInBjU7clQtV/wCsTy+k1nn+Hfl+HwQdz+KBJ1ZSW5/m8HR/6Os5deyHxcTkRmCtw7uo1tqOkvqs6B5tsgJ2A809gLTzXvfw7fj3CnSznh8qFb12U0EqBz3x8ps6rjmOG458WXxLPZSNjy4cg5BkVgGAFUyk3VMdLkn2HynZOPXnMLieDYAOyOpAZxqsaQyFVJ0nY9QANuXW5odl5/Gw4nDWCoVrNnUpKG/e1P3mb07m7pli6dRjqypeI09JXbB1Bj860ZHPTrKrFjcackmbHdyFsdStETPANcf4YgccqEAMIqmo5zJ8BuqN1xhMVWkCZHkytKgeHjS0y0Oq1Q1SDxI3xp1FnVFuQDKIjZwIFi4mqVvxIuR5+0AoJ56QT9hFsgus1AkmgNyfQdT9pzOfjvyvF3D5MhdaCkAuuoc/4cYxr7b9TMntT9oGHKuXAqZldgUcsq0E/fqm5leXzmZwva2kJjdWbSh+NcQxiyWXcvsRa7nc1PM6vKckknlo4pq+Te2O03c820CirKzU2QDVsLJBOx39TOt7gIF4JW5eLly5PpYQfok8+4nP4mbSC9s10Ex3VUoUhz6DrOw7O7ytw+HFjHC5CMahAfExC/XYMdySesr0vbx+/g5b3V2uqcD+0fGVy8PkFgtjyJY9UyBx+jGaQ75uf/a5R6Xlw1/3TF719svxOFNWB8QxZBkDlsOQGxWmg3XaauXkwzxsc8ZZdr/ZHHeLgBbHQONtXmOl2VbUsb8u/MDnudt5qd3+LRyygMqsqZEVuZIARyPUV4RvrZnB8D2ipUg+Iwvy34S0gLBSRqAuq3I6CbPD9rrwzY87JlasZZV18OG8NlqvK2qqU7NyIE8zhw/h5u76Vqzvfhp3h4cGM/CCZPd/vUnG3ox5EAvzOUokabAo/wCITaLT28cpl5jFZow4VEhy4VPISxcLlkKJ4apXyYd5pvGVK6Ga2BvSQttNjRK+XhQxJlbiMwi5G+00HwASFlF78pWzQoF42zL/AJeg/STY8aEbjeRoWzxchOcmUdTfSAZjLdw0DnMjfjCZVpoqn2jYkPEGVe0OLbHiyuFDlEZtBZlBAFkWNxtctqvtMvvJxi48JUgk5QybVYWvM1elbfWU5L8N2me7g8PHouXxGTxKttBOlSdJG9UdtjE4btFFYMyeJpRgFdjR1KV3I32uxLWR1U0mNfMwJVxrKEUdIJOo9QTsOnvK+cqAwokkkhaUEZLrw7Atth7Deef2ytNthnCdr+FlOTw1dtGinoKPLQalA3GxvrW/WWMXerOL1KjgqwonTTFTT2tGwd/SVOI1KAKXXbG/KV/dIUbAnl8XKrrnEbE5CnS2skrSqCA63SUBTE/xe06dkc1zB3nzLqtUa0ZVskaSapxVbiuu3tGnvTnZXVwrq6FaO2lj+8KHMe+28qktjZ/KCGDqdQ1ANe6g1sf8QqpH4rAWF5rpJKqQW2pB5aGw+L5ye2Cfge0BjVkONWBSlLEsUOpW1AbWfIBvex5RcfaAC5FKKfEVQXs6l0sGtaoE7VvI2UDSAzPjpd9JUjIyrY3Gwu6PtyljhldqUadJO6sMYIG4NuRajzEav9pXLGe60tdF+zziz4zIqrpOMu7NeoURstepIBu9htU9BM837Bztwzrk0/l26ZCAfKNx5rX1UEf5TO0/Hnav6E09PnO2ufJvbVDfKML/ACmaeNJgvFTT3ObQb5xSTKH4uI3Ge8dwvZMtKSbpQSaFnYWaHWcG3f3M5YUmPG6uF0jU6tpOlgx2u66es6ni+JU48gdtKMpDvq0EKQQTq6c+c817RRRn042HgtkcKEo+QWRTdem848ud8aTHc90+0Hz4X1v4hRwutjbboG0te5Imq+A3/X3nkuRjiDONRxtk0M1EhTZCg/RTz/hnTd0OHfJnXICQMKtbb7hhQxn9TUrM74mh2ZSN1H5SRmHU7xbX1nVCsEIFQUt03kH4wD94dd7HyjhxPuJTYsoDHE1zmbx/EHwspuqx5DY5ikO85vuDnyNjzs7M58RFBZiRQxnlfL4o2OzycTQJLBVHMnoPWcfx2Tx87lyBZ0BjZXEq80Jui1XY9bm1xnGgGg5DKAw0U15DqVVYeinzH6Sq3B+FjFYm1M+l3KdSKORgDRAuzcwdTzbvbGvi4/HdWPxiqwDHKWdwQfygurTXmPUiutdJkKr6nW3SlOnyacniqbGxF6au+W1/W3xnF0WOpdVppdQAAgGw53fP7dZm5eMYuot1VgWasl5Am+zE111GveTxY3Rn7rY4lbXUxX+8bm2Rjr2C6Vs0KAAY7b7xuftpUO2TN6rpVMQvTpPlB2uiPWWcaZMinw0TDiNgkDQhsrY1Hz5Bag7y1wnd7FkPm4gMwskY1Arf1b3/AJztMZXPujCbthKA1ZuYZtRDAt1b2veWcHH42CguxFtq1KVABoatSk/y2m83dTB/8mXlXNPT5Stm7rlf7vLfs6heoPNeXL0k3CI7oyzw5K60dyNyLLMhdsbaRa7AqR8v1lvheJVVxjITjG+pgFPibCnu9lJAFX1PrKvEo6EjKrBzycabYg38XwvZNnULoc5DwPHCwTasbVlWqyAtTKOejmKFEGUyx3Fpfq6DAN1BfIAKCh9L0jWdqJBBs7e82+zchChSwNavD8tHw1atJo1Y229CJj9ko7Y1AUuUcMi6Byvflybynb2mh4GhsxK5vLlcoNBFZRRAUfvKVJU3y1CYsOS8fJ+GjPCZ4+Fh+H/tCPrI/LYaL2NEb/8AV/KWyPeZS8YuTJgZb0viz1Yo88Vj+YlwZanrS/Vgs0shff7R6r7yp48UcTG0LPE4A6Ot1qBF+nvv6Gj9JynbCflZMgRBn4kqQRpKrjSgAPTUQTY9pY7e7cRV8MvoYnzhSQQvOtRrnymC/aOC93c/67+XWcs6tFzshlccRgZPLnVVJdiFRjTB2Hsz7VvYE6vgOzxw76RkZxkxa2JAo5FcKWAHKwR9jOFPaGEn4mP1F3Hp2ugPlbKD7OwGxvoeVyJlYaeisT0NxKPqJzGLvli8msMNQFvQ031NA8pJg74YCLJZdzQ0s2wNXYnXuirz7PxTMSWJ3LMee5JsmbXdztkYXUOCcZe7BNq2irA5HnMFsbLsa+4MXFnK1tYB3HQyLB7CmBMqbMCrqV1Ag7MKsHle8q4u0cmXEc+nGcuVlVEUIiUv5aHSK2CqSeu3pQnD8H3jyKq4sbeElFm03rLUfLqPIewkvZHbD4xhXWTqLqEJs6WO4X01Gh77znnuTx7r44y2WuqxsrZaGyIwLLZUEk0zML32Or6+0j70dqupPhMdLKNR1sWNgHTXShV3Z3mcOObhlzOQjF3DaW1udR00LB/4mPl4zJkYFmsG9e5uytEeo2NfaYseLzutd5NTR+PCRjbMyqWFMobWAiA2G+ZPK/4TNHu12Ic95826sdQH8Rva/YSDtLhy2XFwqumRjo8RsbFsIAUbAirrcnbnOq4ZlRVVdlUAKPbp9ev1mvj8zy4cl14iHt5AMBpQPPjqqH73KZPdo/m5OvkPP/Os0e3MhOE/50/nM7u89ZX5fAeQH8azpuSuX0dESPT9Ihb2/SNOcCuQs0LNb+0U5trPIdbk7VRcTw65VKuoZTzBE4Tt7szwMlEllO6kbPq0mgfXavnU7puOGoKCNR39TXsOv/M53vbkGhE3AARgukkgiwDZ36H7yu4vjazu73aDh007kVRoML35+o57TrU4rGMeRdQA31UxXylEIQE+5I35aROIxnEmF/zUOTxFC4yHDgAWHB5aasc73Ez+L41suQ6idzzJ1ACqmXPp5yZb9mmcvZjp3OXtXGmTC7OnhKmXGdBD/m6VI00OoHL1WS8N3p4TK2kEoxBrWukGvQ3X0nn/AODa1Ab4i4U1V6RZins53NIDkOhshAB+FRZM1Y49mOmbLLurqOO71ZEJTQiNY81Hyj3WyDyO/vNPgO8uLw8fjBkc+UnTYZtvMvrf/ieeNkJq+nL5RBxB2BJKixQI2+V+8vJpWu47TZc3E5BsyYgAjVtZHnAPU8oi8CvLStUb8t9Zld3OM1HR5iExNV1z1i5uhyPacOT3WiFeDQCgq1yPlr5RF4VP4V+1SwGPr/KZ/AufEzqzO2lvKWYnYqCByrqev0ldWpYvb5CZwK8tI2kbDfmL6XXP3mflyqxJ9T1Go10FjntNHvatZUP8SfyY/wC8wrmnGeFKlcWT8/5QA9ekISyBo5GaHZZQHU+kBNJClWJZtQAoj59fSEJGXstj7rfGdrUUsMXDO72QV1t8JA9hX1MXgeMw0im1YkAlxrs37AUKr9YQnOYTtdMjMvG/hs2XTuwNBvhoV0+8jxd5eKJ8uQ7eu+9Vv9okJaSaVyXMnePMyhcgRhsTQ0k0djYknB9snWTjAxl7UCi1C7Asn2EISlikWOK7RbIV12Cl1o8u9/Fz57R+ft3MAGOmhyGk866kG4QlF6yOM7ZzaxkBCtoIBAJ2IIOx9jX0juCzo6E5HbxGYVY1Xb+tbQhOmppTFF2krLmyBByIoUtV1J+8sdmdg4sviMzsNDDyqo56Szg36WKI9DCEW2RNU+K7LyeMuNVpnBZfMu60dwSdiQLPz5Tre6/dXJmTIiZExthVXcsXsm7IBVf3SD/zCEydby5Y8NsduKeTu2f2csE8Rc2HW1DQEyAZDqAsWKXc/XfYdeS4nsXJhd0YIXU6TpIr6EgQhM/RdTycmPxJ5sJL4T93kKcQVI/9Nuv+JZ0uqEJv5K5RX4zjlwgFtW5oVvvVxvDNqfNXU4mF/wCLEP8AaJCR/wCRj97k/uT/APYv/aZzhhCaMPlilf/Z"/>
          <p:cNvSpPr>
            <a:spLocks noGrp="1" noChangeAspect="1" noChangeArrowheads="1"/>
          </p:cNvSpPr>
          <p:nvPr>
            <p:ph type="ctrTitle"/>
          </p:nvPr>
        </p:nvSpPr>
        <p:spPr bwMode="auto">
          <a:xfrm>
            <a:off x="0" y="1295400"/>
            <a:ext cx="8229600" cy="1828800"/>
          </a:xfrm>
          <a:prstGeom prst="rect">
            <a:avLst/>
          </a:prstGeom>
          <a:noFill/>
        </p:spPr>
        <p:txBody>
          <a:bodyPr vert="horz" wrap="square" lIns="91440" tIns="45720" rIns="91440" bIns="45720" numCol="1" anchor="t" anchorCtr="0" compatLnSpc="1">
            <a:prstTxWarp prst="textTriangleInverted">
              <a:avLst/>
            </a:prstTxWarp>
          </a:bodyPr>
          <a:lstStyle/>
          <a:p>
            <a:r>
              <a:rPr lang="en-US" cap="none"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America and France</a:t>
            </a:r>
            <a:endParaRPr lang="en-US" cap="none"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106" name="AutoShape 10" descr="data:image/jpeg;base64,/9j/4AAQSkZJRgABAQAAAQABAAD/2wCEAAkGBhAPEA8UEhIQEBAQEA8QEA8QDxAPEBQPFhAVFRUQFBQXHCYfFxkkGRQVIC8gIycpLCwtFR4xNzAqNSYrLCkBCQoKDgwOFw8PGikcHB8pLSkpLCopKSwpKSopLCwpLCksKS0sKSkpLCwpKS0pLCkpLSksLCwsKSkpKSkvKSksLP/AABEIAPcAzAMBIgACEQEDEQH/xAAbAAABBQEBAAAAAAAAAAAAAAAAAQIDBAUGB//EAD4QAAICAQIDBgQDBQcDBQAAAAECABEDEiEEMUEFBhMiUWEycYGRFCOhB0JSsfAkM2JygtHhorLBQ0RTc5L/xAAaAQEAAwEBAQAAAAAAAAAAAAAAAQIEAwUG/8QAKBEBAQACAQMCBgMBAQAAAAAAAAECEQMEEiEFMSIyQVFhcRMj8MFC/9oADAMBAAIRAxEAPwDqq3hkXeWQvORsk16VGLHtDJj2kmMRzLEgqYTUsAxDikirGkEAix2mAWWkQbCO0xKkioMf9oJs/wByNtXl+Nt69ducskSkjn8Y63sOGQ6a6+K28v1OeF3v91aoGWN6ywyxmiWDYxxJqjHECuwkZWWSkZolQwYpIEkqrDRGjaMiDY48448LcaNq4xxxSTVEqNGzFWKRHhYVLw2lCwKR5EAJNipirUdFqFRIk0iAEdUKhBIRahUBJR7b478Pw+bLV+Eharq+QoGjR3l+pzff7Br4QC9znxAA7KzEMFDHkBZB322E58mXbhatPdzWP9omMOcgx5PErzkaTeKgFS7okHe/n6zvuzeIbLhwZCNLZMSZCo3rUoNfrPETwrAi/DUCj5v4SwAroTW+09c7kYyvA4ATq3yUeY0+I1Ab8ph6SyZWffy68kbLQXePqIBPS04k0xjJJYRoQFY1VlgxNEjRtFpjlEfCo0hExjgIrrHKJASoVHVAiSGERKjjG3AnhUWooEBtRRHVCoDYR1RKgIYkfUKg2bKPbXBplwZVyKGUKXANAhl3VgTsCD/W80KlbtI/k5t6AxvZq6Gk7ynJdYZX8Jx82R5nw3Yf5o1LjKnFailawQbYgbgDUPRttqInpXZ3BrixY0RVVVUUqihZ3O3zJ+84/KB+JFEY1CIUfEiuyrrDam281Ej/APJG9Tuh/XSeT6Zl3XL9Rq6ma0aIsWoVPZZDaikRagRAYUgY6FQGVCo+oVAZUI+ohgNjS0fUNMCIxtGTERKk6E1RaixQJAbUKjqhUBIRdMUQGwjtMFEGjZT7WP5LgV5tC7kgUXUHlvL2mUu2KGI2oYFkBBFgeaw3MVRAN+049RdcWV/FX45vKOQ4fh64mh+W3gY9NirfxaGNvRCSNiPXlO5VTQvY1uPehYv/AInHcLnH4ohSMhGJA9pp/KLCr3sNVbjl1u51/DAeHj0gquhdKldBC0KBXpt0ni+kZ255S/aNfVTxD6iGOqJPoGAlRKjoQbNqBjoGDZlQqOqFQbNqJUcYQbNiVH1EqDZtRKjiIlSUp6hUTWBAZRISUR0IQglQqLCAkWEIBKPa2NmRQp0jWC9g7oAbWx8Jsjf6dZdkPEIrMi69LAO6iyAaAUlvUDWNvcHpMfXZdvT538OvF88cL2fwSfjPiKnSNJTHuX2DKWJ8o1NttvU7rhNWhdQGoagaBUWGI2B9qnHcDmrjGGRQ2rQN9d+IrqtqNwfX/adhwCAIApJFnmbIN3p+nKulV0nk+lX+27+zV1Xyz9p4VFhPomA0iGmOhCDdMNMdCA3TG1JIlQkyFRxiVASolRahCDahUdCEonxxyJHsYgYQlJFjVjoQICAgTAWIYQqATD7xceuJ8WxLlMuik10SVW6O1XQ59RNyZvG75WXSwJwrWQhigBZ9iANzsP6oHD6hf6Mp93fg+eOO7L41G4l8gQgsMbUxN3v5QGXm2k7DTyG5nbdkujIxUbHI5I0laYhSRXQ8j9TOO4fhsv4sbkMSiu9a+TKQzKduXLc89qnbcDlDa6UrpfSbDVq0KdiRvzH39p5Xps1zb39NNXU/Is1EEUQqfRvPFRI6IYQSEIQCEIQEhFhAI0iOiVAbUKi1CAmmKFjoQEqKIhjAzGBLUKiCEJEWFwuECpntxAOXOCGAQIFfejeMHSPQEkg/L1mjMV8eTK3FAak0s6hgLUjQAOfMVuR1I9p5nqV/rkn3/wCVo6efHtz3ZvEE8Y4ByIykavNq8hYa+Z/oVOv4PLqfKKYafD3IIVr10wvrXP3nn/Y/BueKU26vr82lDsFZep67XO74J2Gd10kAYtQJvcaxz6XZO/Wp5fQzs55r/eGrn1cKvmEdUQg7VXv8vafTvOESLHAQgyEWMdqgOjGaJrkHE5iOXXrIqUvjHrJA4MxznIPOWMfGE1/OR3J00REuVsXF716y1tLbQS4QKxL+cIPEWoXCRtJKgVixakoRlTFCx+mKBCTahpjoQggG/wBRMHFxWvDmY2moZSFpqetVg0OXQenObuXLoVm/hVm+wJr9JzWUOOEzZKJAR3CutgKR/eBBVGiSNugnjeqXdwx/bZ03jdcr2TlJ4nhyiurOxDBgXDfm3QHsAd+tzvV4gDPjQeIwZMvna96Ckhr/AHtvt6TzjgceXxsTXpbI2zG3GovyYenp7Gd+uNsObBr1nW2gUNlbSRpN8l0k9ekwcXw8uOU+8d8/OF22hFuJCfT7eaAIBoQjYI0iOuITJETSB8YlthI6EixLOzYKjsGES82IRuPFUroUzhIIqXsV0I7wxFAkoBMjL+0luN2k7QkBixtw1SNrHiLGao4GTKgsIkW42CELiEydin2vkC4clkKNhZNc2A/oTF4ztJcfCuzZUvwyVxNpDLsR5K9W36gGYHf/AL2pkxriwHWfEXIcqNRUpZpb63RsehG3OcLl4nLlYHI7EEqG1AH21AG+W5r3ni9Xjjy8sy37TTXxZduOm3wHbK486sxbIoIADNYahWnykEDkfpPReJ48Y0V3yAqpHlV9ZQijpodSbB3P2nkOR3JssnwtoKLjY5DqADONypKlrsD7mH4riAoUMwGkIbNKygD4l5XW18yNvnnvFj91++vfP+R9o1jMbu73oxcYgrSmWmLYbBIA6jbl/Ka2RxU97HKZTcY7NH+KI4GZzZr39DtJuGz7Het5baFjI1RoyRwyA9RAkSdiDPmlPxDH8aw6Sg2UzncjS0OJYS5w/Fahy3mKcpkmLiSDImSW6GgzCUsHGgjfn6Sd0BF/rL7QeX95Azm/iEp5wy36SmcplbkadGDFkcUGWTo+LcYGjoNC4oMSEILqig+vLr8o2IxA58uZPoOpkDwjtbs1sGXiEN0ubMgA9Ax3PLpX3mfk4qhybmtAtV2DRH6zoO8AbNxGTI16smQsF3JAZvKu3UAL9ph8TgApSU3smzQsAEgk9Z4uNmVa7uRTx8QoshCK2JDcudiaXDochGlgCDvqbTW3Pc7ys/DrVasZAs0HSrr585a4bh9W4IsCzzse5r3k5mLrf2bcH/bnYkMcfDOepotkVRuedjfb1npGdCfacH+znKcWXOho60VlO2xBspysWGv/AEzuvxQOxnodLZ/HHDknxM/iLBkRzkSTi8gLH9JUczraqk/E+8kXjj6ymRIyCJGxePFSM5gZULxuqRsWdYMYXkOuGqRsWVzyxj7RI6zOiXHcNMcSGPzjzh+UoYG3lo8QOoMtKN2EZqhrnTYkuFyMNF1xsPuFyPXE1xsS3KPbXEFMD6RqZ6xhbAsNs/P0TWfpLWuZXG8Wr5Wx1r8LCMrrpv4iaXlsdKV7jJM/U8v8fFb/ALyvx47ykcH23woOXJWinsbeKCxA0tVAgE/EDyqt+ko93exX4niXGLWBixswZXxKabJQJLAhvsNwJo9rcPk8ElhmVaZiw1OrEWgRjtp+H9Jr/s1Qn8XkPInBjU7clQtV/wCsTy+k1nn+Hfl+HwQdz+KBJ1ZSW5/m8HR/6Os5deyHxcTkRmCtw7uo1tqOkvqs6B5tsgJ2A809gLTzXvfw7fj3CnSznh8qFb12U0EqBz3x8ps6rjmOG458WXxLPZSNjy4cg5BkVgGAFUyk3VMdLkn2HynZOPXnMLieDYAOyOpAZxqsaQyFVJ0nY9QANuXW5odl5/Gw4nDWCoVrNnUpKG/e1P3mb07m7pli6dRjqypeI09JXbB1Bj860ZHPTrKrFjcackmbHdyFsdStETPANcf4YgccqEAMIqmo5zJ8BuqN1xhMVWkCZHkytKgeHjS0y0Oq1Q1SDxI3xp1FnVFuQDKIjZwIFi4mqVvxIuR5+0AoJ56QT9hFsgus1AkmgNyfQdT9pzOfjvyvF3D5MhdaCkAuuoc/4cYxr7b9TMntT9oGHKuXAqZldgUcsq0E/fqm5leXzmZwva2kJjdWbSh+NcQxiyWXcvsRa7nc1PM6vKckknlo4pq+Te2O03c820CirKzU2QDVsLJBOx39TOt7gIF4JW5eLly5PpYQfok8+4nP4mbSC9s10Ex3VUoUhz6DrOw7O7ytw+HFjHC5CMahAfExC/XYMdySesr0vbx+/g5b3V2uqcD+0fGVy8PkFgtjyJY9UyBx+jGaQ75uf/a5R6Xlw1/3TF719svxOFNWB8QxZBkDlsOQGxWmg3XaauXkwzxsc8ZZdr/ZHHeLgBbHQONtXmOl2VbUsb8u/MDnudt5qd3+LRyygMqsqZEVuZIARyPUV4RvrZnB8D2ipUg+Iwvy34S0gLBSRqAuq3I6CbPD9rrwzY87JlasZZV18OG8NlqvK2qqU7NyIE8zhw/h5u76Vqzvfhp3h4cGM/CCZPd/vUnG3ox5EAvzOUokabAo/wCITaLT28cpl5jFZow4VEhy4VPISxcLlkKJ4apXyYd5pvGVK6Ga2BvSQttNjRK+XhQxJlbiMwi5G+00HwASFlF78pWzQoF42zL/AJeg/STY8aEbjeRoWzxchOcmUdTfSAZjLdw0DnMjfjCZVpoqn2jYkPEGVe0OLbHiyuFDlEZtBZlBAFkWNxtctqvtMvvJxi48JUgk5QybVYWvM1elbfWU5L8N2me7g8PHouXxGTxKttBOlSdJG9UdtjE4btFFYMyeJpRgFdjR1KV3I32uxLWR1U0mNfMwJVxrKEUdIJOo9QTsOnvK+cqAwokkkhaUEZLrw7Atth7Deef2ytNthnCdr+FlOTw1dtGinoKPLQalA3GxvrW/WWMXerOL1KjgqwonTTFTT2tGwd/SVOI1KAKXXbG/KV/dIUbAnl8XKrrnEbE5CnS2skrSqCA63SUBTE/xe06dkc1zB3nzLqtUa0ZVskaSapxVbiuu3tGnvTnZXVwrq6FaO2lj+8KHMe+28qktjZ/KCGDqdQ1ANe6g1sf8QqpH4rAWF5rpJKqQW2pB5aGw+L5ye2Cfge0BjVkONWBSlLEsUOpW1AbWfIBvex5RcfaAC5FKKfEVQXs6l0sGtaoE7VvI2UDSAzPjpd9JUjIyrY3Gwu6PtyljhldqUadJO6sMYIG4NuRajzEav9pXLGe60tdF+zziz4zIqrpOMu7NeoURstepIBu9htU9BM837Bztwzrk0/l26ZCAfKNx5rX1UEf5TO0/Hnav6E09PnO2ufJvbVDfKML/ACmaeNJgvFTT3ObQb5xSTKH4uI3Ge8dwvZMtKSbpQSaFnYWaHWcG3f3M5YUmPG6uF0jU6tpOlgx2u66es6ni+JU48gdtKMpDvq0EKQQTq6c+c817RRRn042HgtkcKEo+QWRTdem848ud8aTHc90+0Hz4X1v4hRwutjbboG0te5Imq+A3/X3nkuRjiDONRxtk0M1EhTZCg/RTz/hnTd0OHfJnXICQMKtbb7hhQxn9TUrM74mh2ZSN1H5SRmHU7xbX1nVCsEIFQUt03kH4wD94dd7HyjhxPuJTYsoDHE1zmbx/EHwspuqx5DY5ikO85vuDnyNjzs7M58RFBZiRQxnlfL4o2OzycTQJLBVHMnoPWcfx2Tx87lyBZ0BjZXEq80Jui1XY9bm1xnGgGg5DKAw0U15DqVVYeinzH6Sq3B+FjFYm1M+l3KdSKORgDRAuzcwdTzbvbGvi4/HdWPxiqwDHKWdwQfygurTXmPUiutdJkKr6nW3SlOnyacniqbGxF6au+W1/W3xnF0WOpdVppdQAAgGw53fP7dZm5eMYuot1VgWasl5Am+zE111GveTxY3Rn7rY4lbXUxX+8bm2Rjr2C6Vs0KAAY7b7xuftpUO2TN6rpVMQvTpPlB2uiPWWcaZMinw0TDiNgkDQhsrY1Hz5Bag7y1wnd7FkPm4gMwskY1Arf1b3/AJztMZXPujCbthKA1ZuYZtRDAt1b2veWcHH42CguxFtq1KVABoatSk/y2m83dTB/8mXlXNPT5Stm7rlf7vLfs6heoPNeXL0k3CI7oyzw5K60dyNyLLMhdsbaRa7AqR8v1lvheJVVxjITjG+pgFPibCnu9lJAFX1PrKvEo6EjKrBzycabYg38XwvZNnULoc5DwPHCwTasbVlWqyAtTKOejmKFEGUyx3Fpfq6DAN1BfIAKCh9L0jWdqJBBs7e82+zchChSwNavD8tHw1atJo1Y229CJj9ko7Y1AUuUcMi6Byvflybynb2mh4GhsxK5vLlcoNBFZRRAUfvKVJU3y1CYsOS8fJ+GjPCZ4+Fh+H/tCPrI/LYaL2NEb/8AV/KWyPeZS8YuTJgZb0viz1Yo88Vj+YlwZanrS/Vgs0shff7R6r7yp48UcTG0LPE4A6Ot1qBF+nvv6Gj9JynbCflZMgRBn4kqQRpKrjSgAPTUQTY9pY7e7cRV8MvoYnzhSQQvOtRrnymC/aOC93c/67+XWcs6tFzshlccRgZPLnVVJdiFRjTB2Hsz7VvYE6vgOzxw76RkZxkxa2JAo5FcKWAHKwR9jOFPaGEn4mP1F3Hp2ugPlbKD7OwGxvoeVyJlYaeisT0NxKPqJzGLvli8msMNQFvQ031NA8pJg74YCLJZdzQ0s2wNXYnXuirz7PxTMSWJ3LMee5JsmbXdztkYXUOCcZe7BNq2irA5HnMFsbLsa+4MXFnK1tYB3HQyLB7CmBMqbMCrqV1Ag7MKsHle8q4u0cmXEc+nGcuVlVEUIiUv5aHSK2CqSeu3pQnD8H3jyKq4sbeElFm03rLUfLqPIewkvZHbD4xhXWTqLqEJs6WO4X01Gh77znnuTx7r44y2WuqxsrZaGyIwLLZUEk0zML32Or6+0j70dqupPhMdLKNR1sWNgHTXShV3Z3mcOObhlzOQjF3DaW1udR00LB/4mPl4zJkYFmsG9e5uytEeo2NfaYseLzutd5NTR+PCRjbMyqWFMobWAiA2G+ZPK/4TNHu12Ic95826sdQH8Rva/YSDtLhy2XFwqumRjo8RsbFsIAUbAirrcnbnOq4ZlRVVdlUAKPbp9ev1mvj8zy4cl14iHt5AMBpQPPjqqH73KZPdo/m5OvkPP/Os0e3MhOE/50/nM7u89ZX5fAeQH8azpuSuX0dESPT9Ihb2/SNOcCuQs0LNb+0U5trPIdbk7VRcTw65VKuoZTzBE4Tt7szwMlEllO6kbPq0mgfXavnU7puOGoKCNR39TXsOv/M53vbkGhE3AARgukkgiwDZ36H7yu4vjazu73aDh007kVRoML35+o57TrU4rGMeRdQA31UxXylEIQE+5I35aROIxnEmF/zUOTxFC4yHDgAWHB5aasc73Ez+L41suQ6idzzJ1ACqmXPp5yZb9mmcvZjp3OXtXGmTC7OnhKmXGdBD/m6VI00OoHL1WS8N3p4TK2kEoxBrWukGvQ3X0nn/AODa1Ab4i4U1V6RZins53NIDkOhshAB+FRZM1Y49mOmbLLurqOO71ZEJTQiNY81Hyj3WyDyO/vNPgO8uLw8fjBkc+UnTYZtvMvrf/ieeNkJq+nL5RBxB2BJKixQI2+V+8vJpWu47TZc3E5BsyYgAjVtZHnAPU8oi8CvLStUb8t9Zld3OM1HR5iExNV1z1i5uhyPacOT3WiFeDQCgq1yPlr5RF4VP4V+1SwGPr/KZ/AufEzqzO2lvKWYnYqCByrqev0ldWpYvb5CZwK8tI2kbDfmL6XXP3mflyqxJ9T1Go10FjntNHvatZUP8SfyY/wC8wrmnGeFKlcWT8/5QA9ekISyBo5GaHZZQHU+kBNJClWJZtQAoj59fSEJGXstj7rfGdrUUsMXDO72QV1t8JA9hX1MXgeMw0im1YkAlxrs37AUKr9YQnOYTtdMjMvG/hs2XTuwNBvhoV0+8jxd5eKJ8uQ7eu+9Vv9okJaSaVyXMnePMyhcgRhsTQ0k0djYknB9snWTjAxl7UCi1C7Asn2EISlikWOK7RbIV12Cl1o8u9/Fz57R+ft3MAGOmhyGk866kG4QlF6yOM7ZzaxkBCtoIBAJ2IIOx9jX0juCzo6E5HbxGYVY1Xb+tbQhOmppTFF2krLmyBByIoUtV1J+8sdmdg4sviMzsNDDyqo56Szg36WKI9DCEW2RNU+K7LyeMuNVpnBZfMu60dwSdiQLPz5Tre6/dXJmTIiZExthVXcsXsm7IBVf3SD/zCEydby5Y8NsduKeTu2f2csE8Rc2HW1DQEyAZDqAsWKXc/XfYdeS4nsXJhd0YIXU6TpIr6EgQhM/RdTycmPxJ5sJL4T93kKcQVI/9Nuv+JZ0uqEJv5K5RX4zjlwgFtW5oVvvVxvDNqfNXU4mF/wCLEP8AaJCR/wCRj97k/uT/APYv/aZzhhCaMPlilf/Z"/>
          <p:cNvSpPr>
            <a:spLocks noGrp="1" noChangeAspect="1" noChangeArrowheads="1"/>
          </p:cNvSpPr>
          <p:nvPr>
            <p:ph type="subTitle" idx="1"/>
          </p:nvPr>
        </p:nvSpPr>
        <p:spPr bwMode="auto">
          <a:xfrm>
            <a:off x="1752600" y="3276600"/>
            <a:ext cx="6400800" cy="2611437"/>
          </a:xfrm>
          <a:prstGeom prst="rect">
            <a:avLst/>
          </a:prstGeom>
          <a:noFill/>
        </p:spPr>
        <p:txBody>
          <a:bodyPr vert="horz" wrap="square" lIns="91440" tIns="45720" rIns="91440" bIns="45720" numCol="1" anchor="t" anchorCtr="0" compatLnSpc="1">
            <a:prstTxWarp prst="textNoShape">
              <a:avLst/>
            </a:prstTxWarp>
          </a:bodyPr>
          <a:lstStyle/>
          <a:p>
            <a:r>
              <a:rPr lang="en-US" dirty="0" smtClean="0">
                <a:ln>
                  <a:solidFill>
                    <a:sysClr val="windowText" lastClr="000000"/>
                  </a:solidFill>
                </a:ln>
                <a:solidFill>
                  <a:srgbClr val="00B0F0"/>
                </a:solidFill>
              </a:rPr>
              <a:t>Kinley</a:t>
            </a:r>
          </a:p>
          <a:p>
            <a:r>
              <a:rPr lang="en-US" dirty="0" smtClean="0">
                <a:ln>
                  <a:solidFill>
                    <a:sysClr val="windowText" lastClr="000000"/>
                  </a:solidFill>
                </a:ln>
                <a:solidFill>
                  <a:srgbClr val="00B0F0"/>
                </a:solidFill>
              </a:rPr>
              <a:t>John riley</a:t>
            </a:r>
          </a:p>
          <a:p>
            <a:r>
              <a:rPr lang="en-US" dirty="0" smtClean="0">
                <a:ln>
                  <a:solidFill>
                    <a:sysClr val="windowText" lastClr="000000"/>
                  </a:solidFill>
                </a:ln>
                <a:solidFill>
                  <a:srgbClr val="00B0F0"/>
                </a:solidFill>
              </a:rPr>
              <a:t>Maris</a:t>
            </a:r>
          </a:p>
          <a:p>
            <a:r>
              <a:rPr lang="en-US" dirty="0" smtClean="0">
                <a:ln>
                  <a:solidFill>
                    <a:sysClr val="windowText" lastClr="000000"/>
                  </a:solidFill>
                </a:ln>
                <a:solidFill>
                  <a:srgbClr val="00B0F0"/>
                </a:solidFill>
              </a:rPr>
              <a:t>Dylan </a:t>
            </a:r>
            <a:endParaRPr lang="en-US" dirty="0">
              <a:ln>
                <a:solidFill>
                  <a:sysClr val="windowText" lastClr="000000"/>
                </a:solidFill>
              </a:ln>
              <a:solidFill>
                <a:srgbClr val="00B0F0"/>
              </a:solidFill>
            </a:endParaRPr>
          </a:p>
        </p:txBody>
      </p:sp>
      <p:sp>
        <p:nvSpPr>
          <p:cNvPr id="4108" name="AutoShape 12" descr="data:image/jpeg;base64,/9j/4AAQSkZJRgABAQAAAQABAAD/2wCEAAkGBhAPEA8UEhIQEBAQEA8QEA8QDxAPEBQPFhAVFRUQFBQXHCYfFxkkGRQVIC8gIycpLCwtFR4xNzAqNSYrLCkBCQoKDgwOFw8PGikcHB8pLSkpLCopKSwpKSopLCwpLCksKS0sKSkpLCwpKS0pLCkpLSksLCwsKSkpKSkvKSksLP/AABEIAPcAzAMBIgACEQEDEQH/xAAbAAABBQEBAAAAAAAAAAAAAAAAAQIDBAUGB//EAD4QAAICAQIDBgQDBQcDBQAAAAECABEDEiEEMUEFBhMiUWEycYGRFCOhB0JSsfAkM2JygtHhorLBQ0RTc5L/xAAaAQEAAwEBAQAAAAAAAAAAAAAAAQIEAwUG/8QAKBEBAQACAQMCBgMBAQAAAAAAAAECEQMEEiEFMSIyQVFhcRMj8MFC/9oADAMBAAIRAxEAPwDqq3hkXeWQvORsk16VGLHtDJj2kmMRzLEgqYTUsAxDikirGkEAix2mAWWkQbCO0xKkioMf9oJs/wByNtXl+Nt69ducskSkjn8Y63sOGQ6a6+K28v1OeF3v91aoGWN6ywyxmiWDYxxJqjHECuwkZWWSkZolQwYpIEkqrDRGjaMiDY48448LcaNq4xxxSTVEqNGzFWKRHhYVLw2lCwKR5EAJNipirUdFqFRIk0iAEdUKhBIRahUBJR7b478Pw+bLV+Eharq+QoGjR3l+pzff7Br4QC9znxAA7KzEMFDHkBZB322E58mXbhatPdzWP9omMOcgx5PErzkaTeKgFS7okHe/n6zvuzeIbLhwZCNLZMSZCo3rUoNfrPETwrAi/DUCj5v4SwAroTW+09c7kYyvA4ATq3yUeY0+I1Ab8ph6SyZWffy68kbLQXePqIBPS04k0xjJJYRoQFY1VlgxNEjRtFpjlEfCo0hExjgIrrHKJASoVHVAiSGERKjjG3AnhUWooEBtRRHVCoDYR1RKgIYkfUKg2bKPbXBplwZVyKGUKXANAhl3VgTsCD/W80KlbtI/k5t6AxvZq6Gk7ynJdYZX8Jx82R5nw3Yf5o1LjKnFailawQbYgbgDUPRttqInpXZ3BrixY0RVVVUUqihZ3O3zJ+84/KB+JFEY1CIUfEiuyrrDam281Ej/APJG9Tuh/XSeT6Zl3XL9Rq6ma0aIsWoVPZZDaikRagRAYUgY6FQGVCo+oVAZUI+ohgNjS0fUNMCIxtGTERKk6E1RaixQJAbUKjqhUBIRdMUQGwjtMFEGjZT7WP5LgV5tC7kgUXUHlvL2mUu2KGI2oYFkBBFgeaw3MVRAN+049RdcWV/FX45vKOQ4fh64mh+W3gY9NirfxaGNvRCSNiPXlO5VTQvY1uPehYv/AInHcLnH4ohSMhGJA9pp/KLCr3sNVbjl1u51/DAeHj0gquhdKldBC0KBXpt0ni+kZ255S/aNfVTxD6iGOqJPoGAlRKjoQbNqBjoGDZlQqOqFQbNqJUcYQbNiVH1EqDZtRKjiIlSUp6hUTWBAZRISUR0IQglQqLCAkWEIBKPa2NmRQp0jWC9g7oAbWx8Jsjf6dZdkPEIrMi69LAO6iyAaAUlvUDWNvcHpMfXZdvT538OvF88cL2fwSfjPiKnSNJTHuX2DKWJ8o1NttvU7rhNWhdQGoagaBUWGI2B9qnHcDmrjGGRQ2rQN9d+IrqtqNwfX/adhwCAIApJFnmbIN3p+nKulV0nk+lX+27+zV1Xyz9p4VFhPomA0iGmOhCDdMNMdCA3TG1JIlQkyFRxiVASolRahCDahUdCEonxxyJHsYgYQlJFjVjoQICAgTAWIYQqATD7xceuJ8WxLlMuik10SVW6O1XQ59RNyZvG75WXSwJwrWQhigBZ9iANzsP6oHD6hf6Mp93fg+eOO7L41G4l8gQgsMbUxN3v5QGXm2k7DTyG5nbdkujIxUbHI5I0laYhSRXQ8j9TOO4fhsv4sbkMSiu9a+TKQzKduXLc89qnbcDlDa6UrpfSbDVq0KdiRvzH39p5Xps1zb39NNXU/Is1EEUQqfRvPFRI6IYQSEIQCEIQEhFhAI0iOiVAbUKi1CAmmKFjoQEqKIhjAzGBLUKiCEJEWFwuECpntxAOXOCGAQIFfejeMHSPQEkg/L1mjMV8eTK3FAak0s6hgLUjQAOfMVuR1I9p5nqV/rkn3/wCVo6efHtz3ZvEE8Y4ByIykavNq8hYa+Z/oVOv4PLqfKKYafD3IIVr10wvrXP3nn/Y/BueKU26vr82lDsFZep67XO74J2Gd10kAYtQJvcaxz6XZO/Wp5fQzs55r/eGrn1cKvmEdUQg7VXv8vafTvOESLHAQgyEWMdqgOjGaJrkHE5iOXXrIqUvjHrJA4MxznIPOWMfGE1/OR3J00REuVsXF716y1tLbQS4QKxL+cIPEWoXCRtJKgVixakoRlTFCx+mKBCTahpjoQggG/wBRMHFxWvDmY2moZSFpqetVg0OXQenObuXLoVm/hVm+wJr9JzWUOOEzZKJAR3CutgKR/eBBVGiSNugnjeqXdwx/bZ03jdcr2TlJ4nhyiurOxDBgXDfm3QHsAd+tzvV4gDPjQeIwZMvna96Ckhr/AHtvt6TzjgceXxsTXpbI2zG3GovyYenp7Gd+uNsObBr1nW2gUNlbSRpN8l0k9ekwcXw8uOU+8d8/OF22hFuJCfT7eaAIBoQjYI0iOuITJETSB8YlthI6EixLOzYKjsGES82IRuPFUroUzhIIqXsV0I7wxFAkoBMjL+0luN2k7QkBixtw1SNrHiLGao4GTKgsIkW42CELiEydin2vkC4clkKNhZNc2A/oTF4ztJcfCuzZUvwyVxNpDLsR5K9W36gGYHf/AL2pkxriwHWfEXIcqNRUpZpb63RsehG3OcLl4nLlYHI7EEqG1AH21AG+W5r3ni9Xjjy8sy37TTXxZduOm3wHbK486sxbIoIADNYahWnykEDkfpPReJ48Y0V3yAqpHlV9ZQijpodSbB3P2nkOR3JssnwtoKLjY5DqADONypKlrsD7mH4riAoUMwGkIbNKygD4l5XW18yNvnnvFj91++vfP+R9o1jMbu73oxcYgrSmWmLYbBIA6jbl/Ka2RxU97HKZTcY7NH+KI4GZzZr39DtJuGz7Het5baFjI1RoyRwyA9RAkSdiDPmlPxDH8aw6Sg2UzncjS0OJYS5w/Fahy3mKcpkmLiSDImSW6GgzCUsHGgjfn6Sd0BF/rL7QeX95Azm/iEp5wy36SmcplbkadGDFkcUGWTo+LcYGjoNC4oMSEILqig+vLr8o2IxA58uZPoOpkDwjtbs1sGXiEN0ubMgA9Ax3PLpX3mfk4qhybmtAtV2DRH6zoO8AbNxGTI16smQsF3JAZvKu3UAL9ph8TgApSU3smzQsAEgk9Z4uNmVa7uRTx8QoshCK2JDcudiaXDochGlgCDvqbTW3Pc7ys/DrVasZAs0HSrr585a4bh9W4IsCzzse5r3k5mLrf2bcH/bnYkMcfDOepotkVRuedjfb1npGdCfacH+znKcWXOho60VlO2xBspysWGv/AEzuvxQOxnodLZ/HHDknxM/iLBkRzkSTi8gLH9JUczraqk/E+8kXjj6ymRIyCJGxePFSM5gZULxuqRsWdYMYXkOuGqRsWVzyxj7RI6zOiXHcNMcSGPzjzh+UoYG3lo8QOoMtKN2EZqhrnTYkuFyMNF1xsPuFyPXE1xsS3KPbXEFMD6RqZ6xhbAsNs/P0TWfpLWuZXG8Wr5Wx1r8LCMrrpv4iaXlsdKV7jJM/U8v8fFb/ALyvx47ykcH23woOXJWinsbeKCxA0tVAgE/EDyqt+ko93exX4niXGLWBixswZXxKabJQJLAhvsNwJo9rcPk8ElhmVaZiw1OrEWgRjtp+H9Jr/s1Qn8XkPInBjU7clQtV/wCsTy+k1nn+Hfl+HwQdz+KBJ1ZSW5/m8HR/6Os5deyHxcTkRmCtw7uo1tqOkvqs6B5tsgJ2A809gLTzXvfw7fj3CnSznh8qFb12U0EqBz3x8ps6rjmOG458WXxLPZSNjy4cg5BkVgGAFUyk3VMdLkn2HynZOPXnMLieDYAOyOpAZxqsaQyFVJ0nY9QANuXW5odl5/Gw4nDWCoVrNnUpKG/e1P3mb07m7pli6dRjqypeI09JXbB1Bj860ZHPTrKrFjcackmbHdyFsdStETPANcf4YgccqEAMIqmo5zJ8BuqN1xhMVWkCZHkytKgeHjS0y0Oq1Q1SDxI3xp1FnVFuQDKIjZwIFi4mqVvxIuR5+0AoJ56QT9hFsgus1AkmgNyfQdT9pzOfjvyvF3D5MhdaCkAuuoc/4cYxr7b9TMntT9oGHKuXAqZldgUcsq0E/fqm5leXzmZwva2kJjdWbSh+NcQxiyWXcvsRa7nc1PM6vKckknlo4pq+Te2O03c820CirKzU2QDVsLJBOx39TOt7gIF4JW5eLly5PpYQfok8+4nP4mbSC9s10Ex3VUoUhz6DrOw7O7ytw+HFjHC5CMahAfExC/XYMdySesr0vbx+/g5b3V2uqcD+0fGVy8PkFgtjyJY9UyBx+jGaQ75uf/a5R6Xlw1/3TF719svxOFNWB8QxZBkDlsOQGxWmg3XaauXkwzxsc8ZZdr/ZHHeLgBbHQONtXmOl2VbUsb8u/MDnudt5qd3+LRyygMqsqZEVuZIARyPUV4RvrZnB8D2ipUg+Iwvy34S0gLBSRqAuq3I6CbPD9rrwzY87JlasZZV18OG8NlqvK2qqU7NyIE8zhw/h5u76Vqzvfhp3h4cGM/CCZPd/vUnG3ox5EAvzOUokabAo/wCITaLT28cpl5jFZow4VEhy4VPISxcLlkKJ4apXyYd5pvGVK6Ga2BvSQttNjRK+XhQxJlbiMwi5G+00HwASFlF78pWzQoF42zL/AJeg/STY8aEbjeRoWzxchOcmUdTfSAZjLdw0DnMjfjCZVpoqn2jYkPEGVe0OLbHiyuFDlEZtBZlBAFkWNxtctqvtMvvJxi48JUgk5QybVYWvM1elbfWU5L8N2me7g8PHouXxGTxKttBOlSdJG9UdtjE4btFFYMyeJpRgFdjR1KV3I32uxLWR1U0mNfMwJVxrKEUdIJOo9QTsOnvK+cqAwokkkhaUEZLrw7Atth7Deef2ytNthnCdr+FlOTw1dtGinoKPLQalA3GxvrW/WWMXerOL1KjgqwonTTFTT2tGwd/SVOI1KAKXXbG/KV/dIUbAnl8XKrrnEbE5CnS2skrSqCA63SUBTE/xe06dkc1zB3nzLqtUa0ZVskaSapxVbiuu3tGnvTnZXVwrq6FaO2lj+8KHMe+28qktjZ/KCGDqdQ1ANe6g1sf8QqpH4rAWF5rpJKqQW2pB5aGw+L5ye2Cfge0BjVkONWBSlLEsUOpW1AbWfIBvex5RcfaAC5FKKfEVQXs6l0sGtaoE7VvI2UDSAzPjpd9JUjIyrY3Gwu6PtyljhldqUadJO6sMYIG4NuRajzEav9pXLGe60tdF+zziz4zIqrpOMu7NeoURstepIBu9htU9BM837Bztwzrk0/l26ZCAfKNx5rX1UEf5TO0/Hnav6E09PnO2ufJvbVDfKML/ACmaeNJgvFTT3ObQb5xSTKH4uI3Ge8dwvZMtKSbpQSaFnYWaHWcG3f3M5YUmPG6uF0jU6tpOlgx2u66es6ni+JU48gdtKMpDvq0EKQQTq6c+c817RRRn042HgtkcKEo+QWRTdem848ud8aTHc90+0Hz4X1v4hRwutjbboG0te5Imq+A3/X3nkuRjiDONRxtk0M1EhTZCg/RTz/hnTd0OHfJnXICQMKtbb7hhQxn9TUrM74mh2ZSN1H5SRmHU7xbX1nVCsEIFQUt03kH4wD94dd7HyjhxPuJTYsoDHE1zmbx/EHwspuqx5DY5ikO85vuDnyNjzs7M58RFBZiRQxnlfL4o2OzycTQJLBVHMnoPWcfx2Tx87lyBZ0BjZXEq80Jui1XY9bm1xnGgGg5DKAw0U15DqVVYeinzH6Sq3B+FjFYm1M+l3KdSKORgDRAuzcwdTzbvbGvi4/HdWPxiqwDHKWdwQfygurTXmPUiutdJkKr6nW3SlOnyacniqbGxF6au+W1/W3xnF0WOpdVppdQAAgGw53fP7dZm5eMYuot1VgWasl5Am+zE111GveTxY3Rn7rY4lbXUxX+8bm2Rjr2C6Vs0KAAY7b7xuftpUO2TN6rpVMQvTpPlB2uiPWWcaZMinw0TDiNgkDQhsrY1Hz5Bag7y1wnd7FkPm4gMwskY1Arf1b3/AJztMZXPujCbthKA1ZuYZtRDAt1b2veWcHH42CguxFtq1KVABoatSk/y2m83dTB/8mXlXNPT5Stm7rlf7vLfs6heoPNeXL0k3CI7oyzw5K60dyNyLLMhdsbaRa7AqR8v1lvheJVVxjITjG+pgFPibCnu9lJAFX1PrKvEo6EjKrBzycabYg38XwvZNnULoc5DwPHCwTasbVlWqyAtTKOejmKFEGUyx3Fpfq6DAN1BfIAKCh9L0jWdqJBBs7e82+zchChSwNavD8tHw1atJo1Y229CJj9ko7Y1AUuUcMi6Byvflybynb2mh4GhsxK5vLlcoNBFZRRAUfvKVJU3y1CYsOS8fJ+GjPCZ4+Fh+H/tCPrI/LYaL2NEb/8AV/KWyPeZS8YuTJgZb0viz1Yo88Vj+YlwZanrS/Vgs0shff7R6r7yp48UcTG0LPE4A6Ot1qBF+nvv6Gj9JynbCflZMgRBn4kqQRpKrjSgAPTUQTY9pY7e7cRV8MvoYnzhSQQvOtRrnymC/aOC93c/67+XWcs6tFzshlccRgZPLnVVJdiFRjTB2Hsz7VvYE6vgOzxw76RkZxkxa2JAo5FcKWAHKwR9jOFPaGEn4mP1F3Hp2ugPlbKD7OwGxvoeVyJlYaeisT0NxKPqJzGLvli8msMNQFvQ031NA8pJg74YCLJZdzQ0s2wNXYnXuirz7PxTMSWJ3LMee5JsmbXdztkYXUOCcZe7BNq2irA5HnMFsbLsa+4MXFnK1tYB3HQyLB7CmBMqbMCrqV1Ag7MKsHle8q4u0cmXEc+nGcuVlVEUIiUv5aHSK2CqSeu3pQnD8H3jyKq4sbeElFm03rLUfLqPIewkvZHbD4xhXWTqLqEJs6WO4X01Gh77znnuTx7r44y2WuqxsrZaGyIwLLZUEk0zML32Or6+0j70dqupPhMdLKNR1sWNgHTXShV3Z3mcOObhlzOQjF3DaW1udR00LB/4mPl4zJkYFmsG9e5uytEeo2NfaYseLzutd5NTR+PCRjbMyqWFMobWAiA2G+ZPK/4TNHu12Ic95826sdQH8Rva/YSDtLhy2XFwqumRjo8RsbFsIAUbAirrcnbnOq4ZlRVVdlUAKPbp9ev1mvj8zy4cl14iHt5AMBpQPPjqqH73KZPdo/m5OvkPP/Os0e3MhOE/50/nM7u89ZX5fAeQH8azpuSuX0dESPT9Ihb2/SNOcCuQs0LNb+0U5trPIdbk7VRcTw65VKuoZTzBE4Tt7szwMlEllO6kbPq0mgfXavnU7puOGoKCNR39TXsOv/M53vbkGhE3AARgukkgiwDZ36H7yu4vjazu73aDh007kVRoML35+o57TrU4rGMeRdQA31UxXylEIQE+5I35aROIxnEmF/zUOTxFC4yHDgAWHB5aasc73Ez+L41suQ6idzzJ1ACqmXPp5yZb9mmcvZjp3OXtXGmTC7OnhKmXGdBD/m6VI00OoHL1WS8N3p4TK2kEoxBrWukGvQ3X0nn/AODa1Ab4i4U1V6RZins53NIDkOhshAB+FRZM1Y49mOmbLLurqOO71ZEJTQiNY81Hyj3WyDyO/vNPgO8uLw8fjBkc+UnTYZtvMvrf/ieeNkJq+nL5RBxB2BJKixQI2+V+8vJpWu47TZc3E5BsyYgAjVtZHnAPU8oi8CvLStUb8t9Zld3OM1HR5iExNV1z1i5uhyPacOT3WiFeDQCgq1yPlr5RF4VP4V+1SwGPr/KZ/AufEzqzO2lvKWYnYqCByrqev0ldWpYvb5CZwK8tI2kbDfmL6XXP3mflyqxJ9T1Go10FjntNHvatZUP8SfyY/wC8wrmnGeFKlcWT8/5QA9ekISyBo5GaHZZQHU+kBNJClWJZtQAoj59fSEJGXstj7rfGdrUUsMXDO72QV1t8JA9hX1MXgeMw0im1YkAlxrs37AUKr9YQnOYTtdMjMvG/hs2XTuwNBvhoV0+8jxd5eKJ8uQ7eu+9Vv9okJaSaVyXMnePMyhcgRhsTQ0k0djYknB9snWTjAxl7UCi1C7Asn2EISlikWOK7RbIV12Cl1o8u9/Fz57R+ft3MAGOmhyGk866kG4QlF6yOM7ZzaxkBCtoIBAJ2IIOx9jX0juCzo6E5HbxGYVY1Xb+tbQhOmppTFF2krLmyBByIoUtV1J+8sdmdg4sviMzsNDDyqo56Szg36WKI9DCEW2RNU+K7LyeMuNVpnBZfMu60dwSdiQLPz5Tre6/dXJmTIiZExthVXcsXsm7IBVf3SD/zCEydby5Y8NsduKeTu2f2csE8Rc2HW1DQEyAZDqAsWKXc/XfYdeS4nsXJhd0YIXU6TpIr6EgQhM/RdTycmPxJ5sJL4T93kKcQVI/9Nuv+JZ0uqEJv5K5RX4zjlwgFtW5oVvvVxvDNqfNXU4mF/wCLEP8AaJCR/wCRj97k/uT/APYv/aZzhhCaMPlilf/Z"/>
          <p:cNvSpPr>
            <a:spLocks noChangeAspect="1" noChangeArrowheads="1"/>
          </p:cNvSpPr>
          <p:nvPr/>
        </p:nvSpPr>
        <p:spPr bwMode="auto">
          <a:xfrm>
            <a:off x="63500" y="-1141413"/>
            <a:ext cx="1943100" cy="235267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4110" name="AutoShape 14" descr="data:image/jpeg;base64,/9j/4AAQSkZJRgABAQAAAQABAAD/2wCEAAkGBhAPEA8UEhIQEBAQEA8QEA8QDxAPEBQPFhAVFRUQFBQXHCYfFxkkGRQVIC8gIycpLCwtFR4xNzAqNSYrLCkBCQoKDgwOFw8PGikcHB8pLSkpLCopKSwpKSopLCwpLCksKS0sKSkpLCwpKS0pLCkpLSksLCwsKSkpKSkvKSksLP/AABEIAPcAzAMBIgACEQEDEQH/xAAbAAABBQEBAAAAAAAAAAAAAAAAAQIDBAUGB//EAD4QAAICAQIDBgQDBQcDBQAAAAECABEDEiEEMUEFBhMiUWEycYGRFCOhB0JSsfAkM2JygtHhorLBQ0RTc5L/xAAaAQEAAwEBAQAAAAAAAAAAAAAAAQIEAwUG/8QAKBEBAQACAQMCBgMBAQAAAAAAAAECEQMEEiEFMSIyQVFhcRMj8MFC/9oADAMBAAIRAxEAPwDqq3hkXeWQvORsk16VGLHtDJj2kmMRzLEgqYTUsAxDikirGkEAix2mAWWkQbCO0xKkioMf9oJs/wByNtXl+Nt69ducskSkjn8Y63sOGQ6a6+K28v1OeF3v91aoGWN6ywyxmiWDYxxJqjHECuwkZWWSkZolQwYpIEkqrDRGjaMiDY48448LcaNq4xxxSTVEqNGzFWKRHhYVLw2lCwKR5EAJNipirUdFqFRIk0iAEdUKhBIRahUBJR7b478Pw+bLV+Eharq+QoGjR3l+pzff7Br4QC9znxAA7KzEMFDHkBZB322E58mXbhatPdzWP9omMOcgx5PErzkaTeKgFS7okHe/n6zvuzeIbLhwZCNLZMSZCo3rUoNfrPETwrAi/DUCj5v4SwAroTW+09c7kYyvA4ATq3yUeY0+I1Ab8ph6SyZWffy68kbLQXePqIBPS04k0xjJJYRoQFY1VlgxNEjRtFpjlEfCo0hExjgIrrHKJASoVHVAiSGERKjjG3AnhUWooEBtRRHVCoDYR1RKgIYkfUKg2bKPbXBplwZVyKGUKXANAhl3VgTsCD/W80KlbtI/k5t6AxvZq6Gk7ynJdYZX8Jx82R5nw3Yf5o1LjKnFailawQbYgbgDUPRttqInpXZ3BrixY0RVVVUUqihZ3O3zJ+84/KB+JFEY1CIUfEiuyrrDam281Ej/APJG9Tuh/XSeT6Zl3XL9Rq6ma0aIsWoVPZZDaikRagRAYUgY6FQGVCo+oVAZUI+ohgNjS0fUNMCIxtGTERKk6E1RaixQJAbUKjqhUBIRdMUQGwjtMFEGjZT7WP5LgV5tC7kgUXUHlvL2mUu2KGI2oYFkBBFgeaw3MVRAN+049RdcWV/FX45vKOQ4fh64mh+W3gY9NirfxaGNvRCSNiPXlO5VTQvY1uPehYv/AInHcLnH4ohSMhGJA9pp/KLCr3sNVbjl1u51/DAeHj0gquhdKldBC0KBXpt0ni+kZ255S/aNfVTxD6iGOqJPoGAlRKjoQbNqBjoGDZlQqOqFQbNqJUcYQbNiVH1EqDZtRKjiIlSUp6hUTWBAZRISUR0IQglQqLCAkWEIBKPa2NmRQp0jWC9g7oAbWx8Jsjf6dZdkPEIrMi69LAO6iyAaAUlvUDWNvcHpMfXZdvT538OvF88cL2fwSfjPiKnSNJTHuX2DKWJ8o1NttvU7rhNWhdQGoagaBUWGI2B9qnHcDmrjGGRQ2rQN9d+IrqtqNwfX/adhwCAIApJFnmbIN3p+nKulV0nk+lX+27+zV1Xyz9p4VFhPomA0iGmOhCDdMNMdCA3TG1JIlQkyFRxiVASolRahCDahUdCEonxxyJHsYgYQlJFjVjoQICAgTAWIYQqATD7xceuJ8WxLlMuik10SVW6O1XQ59RNyZvG75WXSwJwrWQhigBZ9iANzsP6oHD6hf6Mp93fg+eOO7L41G4l8gQgsMbUxN3v5QGXm2k7DTyG5nbdkujIxUbHI5I0laYhSRXQ8j9TOO4fhsv4sbkMSiu9a+TKQzKduXLc89qnbcDlDa6UrpfSbDVq0KdiRvzH39p5Xps1zb39NNXU/Is1EEUQqfRvPFRI6IYQSEIQCEIQEhFhAI0iOiVAbUKi1CAmmKFjoQEqKIhjAzGBLUKiCEJEWFwuECpntxAOXOCGAQIFfejeMHSPQEkg/L1mjMV8eTK3FAak0s6hgLUjQAOfMVuR1I9p5nqV/rkn3/wCVo6efHtz3ZvEE8Y4ByIykavNq8hYa+Z/oVOv4PLqfKKYafD3IIVr10wvrXP3nn/Y/BueKU26vr82lDsFZep67XO74J2Gd10kAYtQJvcaxz6XZO/Wp5fQzs55r/eGrn1cKvmEdUQg7VXv8vafTvOESLHAQgyEWMdqgOjGaJrkHE5iOXXrIqUvjHrJA4MxznIPOWMfGE1/OR3J00REuVsXF716y1tLbQS4QKxL+cIPEWoXCRtJKgVixakoRlTFCx+mKBCTahpjoQggG/wBRMHFxWvDmY2moZSFpqetVg0OXQenObuXLoVm/hVm+wJr9JzWUOOEzZKJAR3CutgKR/eBBVGiSNugnjeqXdwx/bZ03jdcr2TlJ4nhyiurOxDBgXDfm3QHsAd+tzvV4gDPjQeIwZMvna96Ckhr/AHtvt6TzjgceXxsTXpbI2zG3GovyYenp7Gd+uNsObBr1nW2gUNlbSRpN8l0k9ekwcXw8uOU+8d8/OF22hFuJCfT7eaAIBoQjYI0iOuITJETSB8YlthI6EixLOzYKjsGES82IRuPFUroUzhIIqXsV0I7wxFAkoBMjL+0luN2k7QkBixtw1SNrHiLGao4GTKgsIkW42CELiEydin2vkC4clkKNhZNc2A/oTF4ztJcfCuzZUvwyVxNpDLsR5K9W36gGYHf/AL2pkxriwHWfEXIcqNRUpZpb63RsehG3OcLl4nLlYHI7EEqG1AH21AG+W5r3ni9Xjjy8sy37TTXxZduOm3wHbK486sxbIoIADNYahWnykEDkfpPReJ48Y0V3yAqpHlV9ZQijpodSbB3P2nkOR3JssnwtoKLjY5DqADONypKlrsD7mH4riAoUMwGkIbNKygD4l5XW18yNvnnvFj91++vfP+R9o1jMbu73oxcYgrSmWmLYbBIA6jbl/Ka2RxU97HKZTcY7NH+KI4GZzZr39DtJuGz7Het5baFjI1RoyRwyA9RAkSdiDPmlPxDH8aw6Sg2UzncjS0OJYS5w/Fahy3mKcpkmLiSDImSW6GgzCUsHGgjfn6Sd0BF/rL7QeX95Azm/iEp5wy36SmcplbkadGDFkcUGWTo+LcYGjoNC4oMSEILqig+vLr8o2IxA58uZPoOpkDwjtbs1sGXiEN0ubMgA9Ax3PLpX3mfk4qhybmtAtV2DRH6zoO8AbNxGTI16smQsF3JAZvKu3UAL9ph8TgApSU3smzQsAEgk9Z4uNmVa7uRTx8QoshCK2JDcudiaXDochGlgCDvqbTW3Pc7ys/DrVasZAs0HSrr585a4bh9W4IsCzzse5r3k5mLrf2bcH/bnYkMcfDOepotkVRuedjfb1npGdCfacH+znKcWXOho60VlO2xBspysWGv/AEzuvxQOxnodLZ/HHDknxM/iLBkRzkSTi8gLH9JUczraqk/E+8kXjj6ymRIyCJGxePFSM5gZULxuqRsWdYMYXkOuGqRsWVzyxj7RI6zOiXHcNMcSGPzjzh+UoYG3lo8QOoMtKN2EZqhrnTYkuFyMNF1xsPuFyPXE1xsS3KPbXEFMD6RqZ6xhbAsNs/P0TWfpLWuZXG8Wr5Wx1r8LCMrrpv4iaXlsdKV7jJM/U8v8fFb/ALyvx47ykcH23woOXJWinsbeKCxA0tVAgE/EDyqt+ko93exX4niXGLWBixswZXxKabJQJLAhvsNwJo9rcPk8ElhmVaZiw1OrEWgRjtp+H9Jr/s1Qn8XkPInBjU7clQtV/wCsTy+k1nn+Hfl+HwQdz+KBJ1ZSW5/m8HR/6Os5deyHxcTkRmCtw7uo1tqOkvqs6B5tsgJ2A809gLTzXvfw7fj3CnSznh8qFb12U0EqBz3x8ps6rjmOG458WXxLPZSNjy4cg5BkVgGAFUyk3VMdLkn2HynZOPXnMLieDYAOyOpAZxqsaQyFVJ0nY9QANuXW5odl5/Gw4nDWCoVrNnUpKG/e1P3mb07m7pli6dRjqypeI09JXbB1Bj860ZHPTrKrFjcackmbHdyFsdStETPANcf4YgccqEAMIqmo5zJ8BuqN1xhMVWkCZHkytKgeHjS0y0Oq1Q1SDxI3xp1FnVFuQDKIjZwIFi4mqVvxIuR5+0AoJ56QT9hFsgus1AkmgNyfQdT9pzOfjvyvF3D5MhdaCkAuuoc/4cYxr7b9TMntT9oGHKuXAqZldgUcsq0E/fqm5leXzmZwva2kJjdWbSh+NcQxiyWXcvsRa7nc1PM6vKckknlo4pq+Te2O03c820CirKzU2QDVsLJBOx39TOt7gIF4JW5eLly5PpYQfok8+4nP4mbSC9s10Ex3VUoUhz6DrOw7O7ytw+HFjHC5CMahAfExC/XYMdySesr0vbx+/g5b3V2uqcD+0fGVy8PkFgtjyJY9UyBx+jGaQ75uf/a5R6Xlw1/3TF719svxOFNWB8QxZBkDlsOQGxWmg3XaauXkwzxsc8ZZdr/ZHHeLgBbHQONtXmOl2VbUsb8u/MDnudt5qd3+LRyygMqsqZEVuZIARyPUV4RvrZnB8D2ipUg+Iwvy34S0gLBSRqAuq3I6CbPD9rrwzY87JlasZZV18OG8NlqvK2qqU7NyIE8zhw/h5u76Vqzvfhp3h4cGM/CCZPd/vUnG3ox5EAvzOUokabAo/wCITaLT28cpl5jFZow4VEhy4VPISxcLlkKJ4apXyYd5pvGVK6Ga2BvSQttNjRK+XhQxJlbiMwi5G+00HwASFlF78pWzQoF42zL/AJeg/STY8aEbjeRoWzxchOcmUdTfSAZjLdw0DnMjfjCZVpoqn2jYkPEGVe0OLbHiyuFDlEZtBZlBAFkWNxtctqvtMvvJxi48JUgk5QybVYWvM1elbfWU5L8N2me7g8PHouXxGTxKttBOlSdJG9UdtjE4btFFYMyeJpRgFdjR1KV3I32uxLWR1U0mNfMwJVxrKEUdIJOo9QTsOnvK+cqAwokkkhaUEZLrw7Atth7Deef2ytNthnCdr+FlOTw1dtGinoKPLQalA3GxvrW/WWMXerOL1KjgqwonTTFTT2tGwd/SVOI1KAKXXbG/KV/dIUbAnl8XKrrnEbE5CnS2skrSqCA63SUBTE/xe06dkc1zB3nzLqtUa0ZVskaSapxVbiuu3tGnvTnZXVwrq6FaO2lj+8KHMe+28qktjZ/KCGDqdQ1ANe6g1sf8QqpH4rAWF5rpJKqQW2pB5aGw+L5ye2Cfge0BjVkONWBSlLEsUOpW1AbWfIBvex5RcfaAC5FKKfEVQXs6l0sGtaoE7VvI2UDSAzPjpd9JUjIyrY3Gwu6PtyljhldqUadJO6sMYIG4NuRajzEav9pXLGe60tdF+zziz4zIqrpOMu7NeoURstepIBu9htU9BM837Bztwzrk0/l26ZCAfKNx5rX1UEf5TO0/Hnav6E09PnO2ufJvbVDfKML/ACmaeNJgvFTT3ObQb5xSTKH4uI3Ge8dwvZMtKSbpQSaFnYWaHWcG3f3M5YUmPG6uF0jU6tpOlgx2u66es6ni+JU48gdtKMpDvq0EKQQTq6c+c817RRRn042HgtkcKEo+QWRTdem848ud8aTHc90+0Hz4X1v4hRwutjbboG0te5Imq+A3/X3nkuRjiDONRxtk0M1EhTZCg/RTz/hnTd0OHfJnXICQMKtbb7hhQxn9TUrM74mh2ZSN1H5SRmHU7xbX1nVCsEIFQUt03kH4wD94dd7HyjhxPuJTYsoDHE1zmbx/EHwspuqx5DY5ikO85vuDnyNjzs7M58RFBZiRQxnlfL4o2OzycTQJLBVHMnoPWcfx2Tx87lyBZ0BjZXEq80Jui1XY9bm1xnGgGg5DKAw0U15DqVVYeinzH6Sq3B+FjFYm1M+l3KdSKORgDRAuzcwdTzbvbGvi4/HdWPxiqwDHKWdwQfygurTXmPUiutdJkKr6nW3SlOnyacniqbGxF6au+W1/W3xnF0WOpdVppdQAAgGw53fP7dZm5eMYuot1VgWasl5Am+zE111GveTxY3Rn7rY4lbXUxX+8bm2Rjr2C6Vs0KAAY7b7xuftpUO2TN6rpVMQvTpPlB2uiPWWcaZMinw0TDiNgkDQhsrY1Hz5Bag7y1wnd7FkPm4gMwskY1Arf1b3/AJztMZXPujCbthKA1ZuYZtRDAt1b2veWcHH42CguxFtq1KVABoatSk/y2m83dTB/8mXlXNPT5Stm7rlf7vLfs6heoPNeXL0k3CI7oyzw5K60dyNyLLMhdsbaRa7AqR8v1lvheJVVxjITjG+pgFPibCnu9lJAFX1PrKvEo6EjKrBzycabYg38XwvZNnULoc5DwPHCwTasbVlWqyAtTKOejmKFEGUyx3Fpfq6DAN1BfIAKCh9L0jWdqJBBs7e82+zchChSwNavD8tHw1atJo1Y229CJj9ko7Y1AUuUcMi6Byvflybynb2mh4GhsxK5vLlcoNBFZRRAUfvKVJU3y1CYsOS8fJ+GjPCZ4+Fh+H/tCPrI/LYaL2NEb/8AV/KWyPeZS8YuTJgZb0viz1Yo88Vj+YlwZanrS/Vgs0shff7R6r7yp48UcTG0LPE4A6Ot1qBF+nvv6Gj9JynbCflZMgRBn4kqQRpKrjSgAPTUQTY9pY7e7cRV8MvoYnzhSQQvOtRrnymC/aOC93c/67+XWcs6tFzshlccRgZPLnVVJdiFRjTB2Hsz7VvYE6vgOzxw76RkZxkxa2JAo5FcKWAHKwR9jOFPaGEn4mP1F3Hp2ugPlbKD7OwGxvoeVyJlYaeisT0NxKPqJzGLvli8msMNQFvQ031NA8pJg74YCLJZdzQ0s2wNXYnXuirz7PxTMSWJ3LMee5JsmbXdztkYXUOCcZe7BNq2irA5HnMFsbLsa+4MXFnK1tYB3HQyLB7CmBMqbMCrqV1Ag7MKsHle8q4u0cmXEc+nGcuVlVEUIiUv5aHSK2CqSeu3pQnD8H3jyKq4sbeElFm03rLUfLqPIewkvZHbD4xhXWTqLqEJs6WO4X01Gh77znnuTx7r44y2WuqxsrZaGyIwLLZUEk0zML32Or6+0j70dqupPhMdLKNR1sWNgHTXShV3Z3mcOObhlzOQjF3DaW1udR00LB/4mPl4zJkYFmsG9e5uytEeo2NfaYseLzutd5NTR+PCRjbMyqWFMobWAiA2G+ZPK/4TNHu12Ic95826sdQH8Rva/YSDtLhy2XFwqumRjo8RsbFsIAUbAirrcnbnOq4ZlRVVdlUAKPbp9ev1mvj8zy4cl14iHt5AMBpQPPjqqH73KZPdo/m5OvkPP/Os0e3MhOE/50/nM7u89ZX5fAeQH8azpuSuX0dESPT9Ihb2/SNOcCuQs0LNb+0U5trPIdbk7VRcTw65VKuoZTzBE4Tt7szwMlEllO6kbPq0mgfXavnU7puOGoKCNR39TXsOv/M53vbkGhE3AARgukkgiwDZ36H7yu4vjazu73aDh007kVRoML35+o57TrU4rGMeRdQA31UxXylEIQE+5I35aROIxnEmF/zUOTxFC4yHDgAWHB5aasc73Ez+L41suQ6idzzJ1ACqmXPp5yZb9mmcvZjp3OXtXGmTC7OnhKmXGdBD/m6VI00OoHL1WS8N3p4TK2kEoxBrWukGvQ3X0nn/AODa1Ab4i4U1V6RZins53NIDkOhshAB+FRZM1Y49mOmbLLurqOO71ZEJTQiNY81Hyj3WyDyO/vNPgO8uLw8fjBkc+UnTYZtvMvrf/ieeNkJq+nL5RBxB2BJKixQI2+V+8vJpWu47TZc3E5BsyYgAjVtZHnAPU8oi8CvLStUb8t9Zld3OM1HR5iExNV1z1i5uhyPacOT3WiFeDQCgq1yPlr5RF4VP4V+1SwGPr/KZ/AufEzqzO2lvKWYnYqCByrqev0ldWpYvb5CZwK8tI2kbDfmL6XXP3mflyqxJ9T1Go10FjntNHvatZUP8SfyY/wC8wrmnGeFKlcWT8/5QA9ekISyBo5GaHZZQHU+kBNJClWJZtQAoj59fSEJGXstj7rfGdrUUsMXDO72QV1t8JA9hX1MXgeMw0im1YkAlxrs37AUKr9YQnOYTtdMjMvG/hs2XTuwNBvhoV0+8jxd5eKJ8uQ7eu+9Vv9okJaSaVyXMnePMyhcgRhsTQ0k0djYknB9snWTjAxl7UCi1C7Asn2EISlikWOK7RbIV12Cl1o8u9/Fz57R+ft3MAGOmhyGk866kG4QlF6yOM7ZzaxkBCtoIBAJ2IIOx9jX0juCzo6E5HbxGYVY1Xb+tbQhOmppTFF2krLmyBByIoUtV1J+8sdmdg4sviMzsNDDyqo56Szg36WKI9DCEW2RNU+K7LyeMuNVpnBZfMu60dwSdiQLPz5Tre6/dXJmTIiZExthVXcsXsm7IBVf3SD/zCEydby5Y8NsduKeTu2f2csE8Rc2HW1DQEyAZDqAsWKXc/XfYdeS4nsXJhd0YIXU6TpIr6EgQhM/RdTycmPxJ5sJL4T93kKcQVI/9Nuv+JZ0uqEJv5K5RX4zjlwgFtW5oVvvVxvDNqfNXU4mF/wCLEP8AaJCR/wCRj97k/uT/APYv/aZzhhCaMPlilf/Z"/>
          <p:cNvSpPr>
            <a:spLocks noChangeAspect="1" noChangeArrowheads="1"/>
          </p:cNvSpPr>
          <p:nvPr/>
        </p:nvSpPr>
        <p:spPr bwMode="auto">
          <a:xfrm>
            <a:off x="63500" y="-1141413"/>
            <a:ext cx="1943100" cy="235267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4112" name="AutoShape 16" descr="data:image/jpeg;base64,/9j/4AAQSkZJRgABAQAAAQABAAD/2wCEAAkGBhAPEA8UEhIQEBAQEA8QEA8QDxAPEBQPFhAVFRUQFBQXHCYfFxkkGRQVIC8gIycpLCwtFR4xNzAqNSYrLCkBCQoKDgwOFw8PGikcHB8pLSkpLCopKSwpKSopLCwpLCksKS0sKSkpLCwpKS0pLCkpLSksLCwsKSkpKSkvKSksLP/AABEIAPcAzAMBIgACEQEDEQH/xAAbAAABBQEBAAAAAAAAAAAAAAAAAQIDBAUGB//EAD4QAAICAQIDBgQDBQcDBQAAAAECABEDEiEEMUEFBhMiUWEycYGRFCOhB0JSsfAkM2JygtHhorLBQ0RTc5L/xAAaAQEAAwEBAQAAAAAAAAAAAAAAAQIEAwUG/8QAKBEBAQACAQMCBgMBAQAAAAAAAAECEQMEEiEFMSIyQVFhcRMj8MFC/9oADAMBAAIRAxEAPwDqq3hkXeWQvORsk16VGLHtDJj2kmMRzLEgqYTUsAxDikirGkEAix2mAWWkQbCO0xKkioMf9oJs/wByNtXl+Nt69ducskSkjn8Y63sOGQ6a6+K28v1OeF3v91aoGWN6ywyxmiWDYxxJqjHECuwkZWWSkZolQwYpIEkqrDRGjaMiDY48448LcaNq4xxxSTVEqNGzFWKRHhYVLw2lCwKR5EAJNipirUdFqFRIk0iAEdUKhBIRahUBJR7b478Pw+bLV+Eharq+QoGjR3l+pzff7Br4QC9znxAA7KzEMFDHkBZB322E58mXbhatPdzWP9omMOcgx5PErzkaTeKgFS7okHe/n6zvuzeIbLhwZCNLZMSZCo3rUoNfrPETwrAi/DUCj5v4SwAroTW+09c7kYyvA4ATq3yUeY0+I1Ab8ph6SyZWffy68kbLQXePqIBPS04k0xjJJYRoQFY1VlgxNEjRtFpjlEfCo0hExjgIrrHKJASoVHVAiSGERKjjG3AnhUWooEBtRRHVCoDYR1RKgIYkfUKg2bKPbXBplwZVyKGUKXANAhl3VgTsCD/W80KlbtI/k5t6AxvZq6Gk7ynJdYZX8Jx82R5nw3Yf5o1LjKnFailawQbYgbgDUPRttqInpXZ3BrixY0RVVVUUqihZ3O3zJ+84/KB+JFEY1CIUfEiuyrrDam281Ej/APJG9Tuh/XSeT6Zl3XL9Rq6ma0aIsWoVPZZDaikRagRAYUgY6FQGVCo+oVAZUI+ohgNjS0fUNMCIxtGTERKk6E1RaixQJAbUKjqhUBIRdMUQGwjtMFEGjZT7WP5LgV5tC7kgUXUHlvL2mUu2KGI2oYFkBBFgeaw3MVRAN+049RdcWV/FX45vKOQ4fh64mh+W3gY9NirfxaGNvRCSNiPXlO5VTQvY1uPehYv/AInHcLnH4ohSMhGJA9pp/KLCr3sNVbjl1u51/DAeHj0gquhdKldBC0KBXpt0ni+kZ255S/aNfVTxD6iGOqJPoGAlRKjoQbNqBjoGDZlQqOqFQbNqJUcYQbNiVH1EqDZtRKjiIlSUp6hUTWBAZRISUR0IQglQqLCAkWEIBKPa2NmRQp0jWC9g7oAbWx8Jsjf6dZdkPEIrMi69LAO6iyAaAUlvUDWNvcHpMfXZdvT538OvF88cL2fwSfjPiKnSNJTHuX2DKWJ8o1NttvU7rhNWhdQGoagaBUWGI2B9qnHcDmrjGGRQ2rQN9d+IrqtqNwfX/adhwCAIApJFnmbIN3p+nKulV0nk+lX+27+zV1Xyz9p4VFhPomA0iGmOhCDdMNMdCA3TG1JIlQkyFRxiVASolRahCDahUdCEonxxyJHsYgYQlJFjVjoQICAgTAWIYQqATD7xceuJ8WxLlMuik10SVW6O1XQ59RNyZvG75WXSwJwrWQhigBZ9iANzsP6oHD6hf6Mp93fg+eOO7L41G4l8gQgsMbUxN3v5QGXm2k7DTyG5nbdkujIxUbHI5I0laYhSRXQ8j9TOO4fhsv4sbkMSiu9a+TKQzKduXLc89qnbcDlDa6UrpfSbDVq0KdiRvzH39p5Xps1zb39NNXU/Is1EEUQqfRvPFRI6IYQSEIQCEIQEhFhAI0iOiVAbUKi1CAmmKFjoQEqKIhjAzGBLUKiCEJEWFwuECpntxAOXOCGAQIFfejeMHSPQEkg/L1mjMV8eTK3FAak0s6hgLUjQAOfMVuR1I9p5nqV/rkn3/wCVo6efHtz3ZvEE8Y4ByIykavNq8hYa+Z/oVOv4PLqfKKYafD3IIVr10wvrXP3nn/Y/BueKU26vr82lDsFZep67XO74J2Gd10kAYtQJvcaxz6XZO/Wp5fQzs55r/eGrn1cKvmEdUQg7VXv8vafTvOESLHAQgyEWMdqgOjGaJrkHE5iOXXrIqUvjHrJA4MxznIPOWMfGE1/OR3J00REuVsXF716y1tLbQS4QKxL+cIPEWoXCRtJKgVixakoRlTFCx+mKBCTahpjoQggG/wBRMHFxWvDmY2moZSFpqetVg0OXQenObuXLoVm/hVm+wJr9JzWUOOEzZKJAR3CutgKR/eBBVGiSNugnjeqXdwx/bZ03jdcr2TlJ4nhyiurOxDBgXDfm3QHsAd+tzvV4gDPjQeIwZMvna96Ckhr/AHtvt6TzjgceXxsTXpbI2zG3GovyYenp7Gd+uNsObBr1nW2gUNlbSRpN8l0k9ekwcXw8uOU+8d8/OF22hFuJCfT7eaAIBoQjYI0iOuITJETSB8YlthI6EixLOzYKjsGES82IRuPFUroUzhIIqXsV0I7wxFAkoBMjL+0luN2k7QkBixtw1SNrHiLGao4GTKgsIkW42CELiEydin2vkC4clkKNhZNc2A/oTF4ztJcfCuzZUvwyVxNpDLsR5K9W36gGYHf/AL2pkxriwHWfEXIcqNRUpZpb63RsehG3OcLl4nLlYHI7EEqG1AH21AG+W5r3ni9Xjjy8sy37TTXxZduOm3wHbK486sxbIoIADNYahWnykEDkfpPReJ48Y0V3yAqpHlV9ZQijpodSbB3P2nkOR3JssnwtoKLjY5DqADONypKlrsD7mH4riAoUMwGkIbNKygD4l5XW18yNvnnvFj91++vfP+R9o1jMbu73oxcYgrSmWmLYbBIA6jbl/Ka2RxU97HKZTcY7NH+KI4GZzZr39DtJuGz7Het5baFjI1RoyRwyA9RAkSdiDPmlPxDH8aw6Sg2UzncjS0OJYS5w/Fahy3mKcpkmLiSDImSW6GgzCUsHGgjfn6Sd0BF/rL7QeX95Azm/iEp5wy36SmcplbkadGDFkcUGWTo+LcYGjoNC4oMSEILqig+vLr8o2IxA58uZPoOpkDwjtbs1sGXiEN0ubMgA9Ax3PLpX3mfk4qhybmtAtV2DRH6zoO8AbNxGTI16smQsF3JAZvKu3UAL9ph8TgApSU3smzQsAEgk9Z4uNmVa7uRTx8QoshCK2JDcudiaXDochGlgCDvqbTW3Pc7ys/DrVasZAs0HSrr585a4bh9W4IsCzzse5r3k5mLrf2bcH/bnYkMcfDOepotkVRuedjfb1npGdCfacH+znKcWXOho60VlO2xBspysWGv/AEzuvxQOxnodLZ/HHDknxM/iLBkRzkSTi8gLH9JUczraqk/E+8kXjj6ymRIyCJGxePFSM5gZULxuqRsWdYMYXkOuGqRsWVzyxj7RI6zOiXHcNMcSGPzjzh+UoYG3lo8QOoMtKN2EZqhrnTYkuFyMNF1xsPuFyPXE1xsS3KPbXEFMD6RqZ6xhbAsNs/P0TWfpLWuZXG8Wr5Wx1r8LCMrrpv4iaXlsdKV7jJM/U8v8fFb/ALyvx47ykcH23woOXJWinsbeKCxA0tVAgE/EDyqt+ko93exX4niXGLWBixswZXxKabJQJLAhvsNwJo9rcPk8ElhmVaZiw1OrEWgRjtp+H9Jr/s1Qn8XkPInBjU7clQtV/wCsTy+k1nn+Hfl+HwQdz+KBJ1ZSW5/m8HR/6Os5deyHxcTkRmCtw7uo1tqOkvqs6B5tsgJ2A809gLTzXvfw7fj3CnSznh8qFb12U0EqBz3x8ps6rjmOG458WXxLPZSNjy4cg5BkVgGAFUyk3VMdLkn2HynZOPXnMLieDYAOyOpAZxqsaQyFVJ0nY9QANuXW5odl5/Gw4nDWCoVrNnUpKG/e1P3mb07m7pli6dRjqypeI09JXbB1Bj860ZHPTrKrFjcackmbHdyFsdStETPANcf4YgccqEAMIqmo5zJ8BuqN1xhMVWkCZHkytKgeHjS0y0Oq1Q1SDxI3xp1FnVFuQDKIjZwIFi4mqVvxIuR5+0AoJ56QT9hFsgus1AkmgNyfQdT9pzOfjvyvF3D5MhdaCkAuuoc/4cYxr7b9TMntT9oGHKuXAqZldgUcsq0E/fqm5leXzmZwva2kJjdWbSh+NcQxiyWXcvsRa7nc1PM6vKckknlo4pq+Te2O03c820CirKzU2QDVsLJBOx39TOt7gIF4JW5eLly5PpYQfok8+4nP4mbSC9s10Ex3VUoUhz6DrOw7O7ytw+HFjHC5CMahAfExC/XYMdySesr0vbx+/g5b3V2uqcD+0fGVy8PkFgtjyJY9UyBx+jGaQ75uf/a5R6Xlw1/3TF719svxOFNWB8QxZBkDlsOQGxWmg3XaauXkwzxsc8ZZdr/ZHHeLgBbHQONtXmOl2VbUsb8u/MDnudt5qd3+LRyygMqsqZEVuZIARyPUV4RvrZnB8D2ipUg+Iwvy34S0gLBSRqAuq3I6CbPD9rrwzY87JlasZZV18OG8NlqvK2qqU7NyIE8zhw/h5u76Vqzvfhp3h4cGM/CCZPd/vUnG3ox5EAvzOUokabAo/wCITaLT28cpl5jFZow4VEhy4VPISxcLlkKJ4apXyYd5pvGVK6Ga2BvSQttNjRK+XhQxJlbiMwi5G+00HwASFlF78pWzQoF42zL/AJeg/STY8aEbjeRoWzxchOcmUdTfSAZjLdw0DnMjfjCZVpoqn2jYkPEGVe0OLbHiyuFDlEZtBZlBAFkWNxtctqvtMvvJxi48JUgk5QybVYWvM1elbfWU5L8N2me7g8PHouXxGTxKttBOlSdJG9UdtjE4btFFYMyeJpRgFdjR1KV3I32uxLWR1U0mNfMwJVxrKEUdIJOo9QTsOnvK+cqAwokkkhaUEZLrw7Atth7Deef2ytNthnCdr+FlOTw1dtGinoKPLQalA3GxvrW/WWMXerOL1KjgqwonTTFTT2tGwd/SVOI1KAKXXbG/KV/dIUbAnl8XKrrnEbE5CnS2skrSqCA63SUBTE/xe06dkc1zB3nzLqtUa0ZVskaSapxVbiuu3tGnvTnZXVwrq6FaO2lj+8KHMe+28qktjZ/KCGDqdQ1ANe6g1sf8QqpH4rAWF5rpJKqQW2pB5aGw+L5ye2Cfge0BjVkONWBSlLEsUOpW1AbWfIBvex5RcfaAC5FKKfEVQXs6l0sGtaoE7VvI2UDSAzPjpd9JUjIyrY3Gwu6PtyljhldqUadJO6sMYIG4NuRajzEav9pXLGe60tdF+zziz4zIqrpOMu7NeoURstepIBu9htU9BM837Bztwzrk0/l26ZCAfKNx5rX1UEf5TO0/Hnav6E09PnO2ufJvbVDfKML/ACmaeNJgvFTT3ObQb5xSTKH4uI3Ge8dwvZMtKSbpQSaFnYWaHWcG3f3M5YUmPG6uF0jU6tpOlgx2u66es6ni+JU48gdtKMpDvq0EKQQTq6c+c817RRRn042HgtkcKEo+QWRTdem848ud8aTHc90+0Hz4X1v4hRwutjbboG0te5Imq+A3/X3nkuRjiDONRxtk0M1EhTZCg/RTz/hnTd0OHfJnXICQMKtbb7hhQxn9TUrM74mh2ZSN1H5SRmHU7xbX1nVCsEIFQUt03kH4wD94dd7HyjhxPuJTYsoDHE1zmbx/EHwspuqx5DY5ikO85vuDnyNjzs7M58RFBZiRQxnlfL4o2OzycTQJLBVHMnoPWcfx2Tx87lyBZ0BjZXEq80Jui1XY9bm1xnGgGg5DKAw0U15DqVVYeinzH6Sq3B+FjFYm1M+l3KdSKORgDRAuzcwdTzbvbGvi4/HdWPxiqwDHKWdwQfygurTXmPUiutdJkKr6nW3SlOnyacniqbGxF6au+W1/W3xnF0WOpdVppdQAAgGw53fP7dZm5eMYuot1VgWasl5Am+zE111GveTxY3Rn7rY4lbXUxX+8bm2Rjr2C6Vs0KAAY7b7xuftpUO2TN6rpVMQvTpPlB2uiPWWcaZMinw0TDiNgkDQhsrY1Hz5Bag7y1wnd7FkPm4gMwskY1Arf1b3/AJztMZXPujCbthKA1ZuYZtRDAt1b2veWcHH42CguxFtq1KVABoatSk/y2m83dTB/8mXlXNPT5Stm7rlf7vLfs6heoPNeXL0k3CI7oyzw5K60dyNyLLMhdsbaRa7AqR8v1lvheJVVxjITjG+pgFPibCnu9lJAFX1PrKvEo6EjKrBzycabYg38XwvZNnULoc5DwPHCwTasbVlWqyAtTKOejmKFEGUyx3Fpfq6DAN1BfIAKCh9L0jWdqJBBs7e82+zchChSwNavD8tHw1atJo1Y229CJj9ko7Y1AUuUcMi6Byvflybynb2mh4GhsxK5vLlcoNBFZRRAUfvKVJU3y1CYsOS8fJ+GjPCZ4+Fh+H/tCPrI/LYaL2NEb/8AV/KWyPeZS8YuTJgZb0viz1Yo88Vj+YlwZanrS/Vgs0shff7R6r7yp48UcTG0LPE4A6Ot1qBF+nvv6Gj9JynbCflZMgRBn4kqQRpKrjSgAPTUQTY9pY7e7cRV8MvoYnzhSQQvOtRrnymC/aOC93c/67+XWcs6tFzshlccRgZPLnVVJdiFRjTB2Hsz7VvYE6vgOzxw76RkZxkxa2JAo5FcKWAHKwR9jOFPaGEn4mP1F3Hp2ugPlbKD7OwGxvoeVyJlYaeisT0NxKPqJzGLvli8msMNQFvQ031NA8pJg74YCLJZdzQ0s2wNXYnXuirz7PxTMSWJ3LMee5JsmbXdztkYXUOCcZe7BNq2irA5HnMFsbLsa+4MXFnK1tYB3HQyLB7CmBMqbMCrqV1Ag7MKsHle8q4u0cmXEc+nGcuVlVEUIiUv5aHSK2CqSeu3pQnD8H3jyKq4sbeElFm03rLUfLqPIewkvZHbD4xhXWTqLqEJs6WO4X01Gh77znnuTx7r44y2WuqxsrZaGyIwLLZUEk0zML32Or6+0j70dqupPhMdLKNR1sWNgHTXShV3Z3mcOObhlzOQjF3DaW1udR00LB/4mPl4zJkYFmsG9e5uytEeo2NfaYseLzutd5NTR+PCRjbMyqWFMobWAiA2G+ZPK/4TNHu12Ic95826sdQH8Rva/YSDtLhy2XFwqumRjo8RsbFsIAUbAirrcnbnOq4ZlRVVdlUAKPbp9ev1mvj8zy4cl14iHt5AMBpQPPjqqH73KZPdo/m5OvkPP/Os0e3MhOE/50/nM7u89ZX5fAeQH8azpuSuX0dESPT9Ihb2/SNOcCuQs0LNb+0U5trPIdbk7VRcTw65VKuoZTzBE4Tt7szwMlEllO6kbPq0mgfXavnU7puOGoKCNR39TXsOv/M53vbkGhE3AARgukkgiwDZ36H7yu4vjazu73aDh007kVRoML35+o57TrU4rGMeRdQA31UxXylEIQE+5I35aROIxnEmF/zUOTxFC4yHDgAWHB5aasc73Ez+L41suQ6idzzJ1ACqmXPp5yZb9mmcvZjp3OXtXGmTC7OnhKmXGdBD/m6VI00OoHL1WS8N3p4TK2kEoxBrWukGvQ3X0nn/AODa1Ab4i4U1V6RZins53NIDkOhshAB+FRZM1Y49mOmbLLurqOO71ZEJTQiNY81Hyj3WyDyO/vNPgO8uLw8fjBkc+UnTYZtvMvrf/ieeNkJq+nL5RBxB2BJKixQI2+V+8vJpWu47TZc3E5BsyYgAjVtZHnAPU8oi8CvLStUb8t9Zld3OM1HR5iExNV1z1i5uhyPacOT3WiFeDQCgq1yPlr5RF4VP4V+1SwGPr/KZ/AufEzqzO2lvKWYnYqCByrqev0ldWpYvb5CZwK8tI2kbDfmL6XXP3mflyqxJ9T1Go10FjntNHvatZUP8SfyY/wC8wrmnGeFKlcWT8/5QA9ekISyBo5GaHZZQHU+kBNJClWJZtQAoj59fSEJGXstj7rfGdrUUsMXDO72QV1t8JA9hX1MXgeMw0im1YkAlxrs37AUKr9YQnOYTtdMjMvG/hs2XTuwNBvhoV0+8jxd5eKJ8uQ7eu+9Vv9okJaSaVyXMnePMyhcgRhsTQ0k0djYknB9snWTjAxl7UCi1C7Asn2EISlikWOK7RbIV12Cl1o8u9/Fz57R+ft3MAGOmhyGk866kG4QlF6yOM7ZzaxkBCtoIBAJ2IIOx9jX0juCzo6E5HbxGYVY1Xb+tbQhOmppTFF2krLmyBByIoUtV1J+8sdmdg4sviMzsNDDyqo56Szg36WKI9DCEW2RNU+K7LyeMuNVpnBZfMu60dwSdiQLPz5Tre6/dXJmTIiZExthVXcsXsm7IBVf3SD/zCEydby5Y8NsduKeTu2f2csE8Rc2HW1DQEyAZDqAsWKXc/XfYdeS4nsXJhd0YIXU6TpIr6EgQhM/RdTycmPxJ5sJL4T93kKcQVI/9Nuv+JZ0uqEJv5K5RX4zjlwgFtW5oVvvVxvDNqfNXU4mF/wCLEP8AaJCR/wCRj97k/uT/APYv/aZzhhCaMPlilf/Z"/>
          <p:cNvSpPr>
            <a:spLocks noChangeAspect="1" noChangeArrowheads="1"/>
          </p:cNvSpPr>
          <p:nvPr/>
        </p:nvSpPr>
        <p:spPr bwMode="auto">
          <a:xfrm>
            <a:off x="63500" y="-1141413"/>
            <a:ext cx="1943100" cy="235267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13" name="AutoShape 18" descr="data:image/jpeg;base64,/9j/4AAQSkZJRgABAQAAAQABAAD/2wCEAAkGBhAPEA8UEhIQEBAQEA8QEA8QDxAPEBQPFhAVFRUQFBQXHCYfFxkkGRQVIC8gIycpLCwtFR4xNzAqNSYrLCkBCQoKDgwOFw8PGikcHB8pLSkpLCopKSwpKSopLCwpLCksKS0sKSkpLCwpKS0pLCkpLSksLCwsKSkpKSkvKSksLP/AABEIAPcAzAMBIgACEQEDEQH/xAAbAAABBQEBAAAAAAAAAAAAAAAAAQIDBAUGB//EAD4QAAICAQIDBgQDBQcDBQAAAAECABEDEiEEMUEFBhMiUWEycYGRFCOhB0JSsfAkM2JygtHhorLBQ0RTc5L/xAAaAQEAAwEBAQAAAAAAAAAAAAAAAQIEAwUG/8QAKBEBAQACAQMCBgMBAQAAAAAAAAECEQMEEiEFMSIyQVFhcRMj8MFC/9oADAMBAAIRAxEAPwDqq3hkXeWQvORsk16VGLHtDJj2kmMRzLEgqYTUsAxDikirGkEAix2mAWWkQbCO0xKkioMf9oJs/wByNtXl+Nt69ducskSkjn8Y63sOGQ6a6+K28v1OeF3v91aoGWN6ywyxmiWDYxxJqjHECuwkZWWSkZolQwYpIEkqrDRGjaMiDY48448LcaNq4xxxSTVEqNGzFWKRHhYVLw2lCwKR5EAJNipirUdFqFRIk0iAEdUKhBIRahUBJR7b478Pw+bLV+Eharq+QoGjR3l+pzff7Br4QC9znxAA7KzEMFDHkBZB322E58mXbhatPdzWP9omMOcgx5PErzkaTeKgFS7okHe/n6zvuzeIbLhwZCNLZMSZCo3rUoNfrPETwrAi/DUCj5v4SwAroTW+09c7kYyvA4ATq3yUeY0+I1Ab8ph6SyZWffy68kbLQXePqIBPS04k0xjJJYRoQFY1VlgxNEjRtFpjlEfCo0hExjgIrrHKJASoVHVAiSGERKjjG3AnhUWooEBtRRHVCoDYR1RKgIYkfUKg2bKPbXBplwZVyKGUKXANAhl3VgTsCD/W80KlbtI/k5t6AxvZq6Gk7ynJdYZX8Jx82R5nw3Yf5o1LjKnFailawQbYgbgDUPRttqInpXZ3BrixY0RVVVUUqihZ3O3zJ+84/KB+JFEY1CIUfEiuyrrDam281Ej/APJG9Tuh/XSeT6Zl3XL9Rq6ma0aIsWoVPZZDaikRagRAYUgY6FQGVCo+oVAZUI+ohgNjS0fUNMCIxtGTERKk6E1RaixQJAbUKjqhUBIRdMUQGwjtMFEGjZT7WP5LgV5tC7kgUXUHlvL2mUu2KGI2oYFkBBFgeaw3MVRAN+049RdcWV/FX45vKOQ4fh64mh+W3gY9NirfxaGNvRCSNiPXlO5VTQvY1uPehYv/AInHcLnH4ohSMhGJA9pp/KLCr3sNVbjl1u51/DAeHj0gquhdKldBC0KBXpt0ni+kZ255S/aNfVTxD6iGOqJPoGAlRKjoQbNqBjoGDZlQqOqFQbNqJUcYQbNiVH1EqDZtRKjiIlSUp6hUTWBAZRISUR0IQglQqLCAkWEIBKPa2NmRQp0jWC9g7oAbWx8Jsjf6dZdkPEIrMi69LAO6iyAaAUlvUDWNvcHpMfXZdvT538OvF88cL2fwSfjPiKnSNJTHuX2DKWJ8o1NttvU7rhNWhdQGoagaBUWGI2B9qnHcDmrjGGRQ2rQN9d+IrqtqNwfX/adhwCAIApJFnmbIN3p+nKulV0nk+lX+27+zV1Xyz9p4VFhPomA0iGmOhCDdMNMdCA3TG1JIlQkyFRxiVASolRahCDahUdCEonxxyJHsYgYQlJFjVjoQICAgTAWIYQqATD7xceuJ8WxLlMuik10SVW6O1XQ59RNyZvG75WXSwJwrWQhigBZ9iANzsP6oHD6hf6Mp93fg+eOO7L41G4l8gQgsMbUxN3v5QGXm2k7DTyG5nbdkujIxUbHI5I0laYhSRXQ8j9TOO4fhsv4sbkMSiu9a+TKQzKduXLc89qnbcDlDa6UrpfSbDVq0KdiRvzH39p5Xps1zb39NNXU/Is1EEUQqfRvPFRI6IYQSEIQCEIQEhFhAI0iOiVAbUKi1CAmmKFjoQEqKIhjAzGBLUKiCEJEWFwuECpntxAOXOCGAQIFfejeMHSPQEkg/L1mjMV8eTK3FAak0s6hgLUjQAOfMVuR1I9p5nqV/rkn3/wCVo6efHtz3ZvEE8Y4ByIykavNq8hYa+Z/oVOv4PLqfKKYafD3IIVr10wvrXP3nn/Y/BueKU26vr82lDsFZep67XO74J2Gd10kAYtQJvcaxz6XZO/Wp5fQzs55r/eGrn1cKvmEdUQg7VXv8vafTvOESLHAQgyEWMdqgOjGaJrkHE5iOXXrIqUvjHrJA4MxznIPOWMfGE1/OR3J00REuVsXF716y1tLbQS4QKxL+cIPEWoXCRtJKgVixakoRlTFCx+mKBCTahpjoQggG/wBRMHFxWvDmY2moZSFpqetVg0OXQenObuXLoVm/hVm+wJr9JzWUOOEzZKJAR3CutgKR/eBBVGiSNugnjeqXdwx/bZ03jdcr2TlJ4nhyiurOxDBgXDfm3QHsAd+tzvV4gDPjQeIwZMvna96Ckhr/AHtvt6TzjgceXxsTXpbI2zG3GovyYenp7Gd+uNsObBr1nW2gUNlbSRpN8l0k9ekwcXw8uOU+8d8/OF22hFuJCfT7eaAIBoQjYI0iOuITJETSB8YlthI6EixLOzYKjsGES82IRuPFUroUzhIIqXsV0I7wxFAkoBMjL+0luN2k7QkBixtw1SNrHiLGao4GTKgsIkW42CELiEydin2vkC4clkKNhZNc2A/oTF4ztJcfCuzZUvwyVxNpDLsR5K9W36gGYHf/AL2pkxriwHWfEXIcqNRUpZpb63RsehG3OcLl4nLlYHI7EEqG1AH21AG+W5r3ni9Xjjy8sy37TTXxZduOm3wHbK486sxbIoIADNYahWnykEDkfpPReJ48Y0V3yAqpHlV9ZQijpodSbB3P2nkOR3JssnwtoKLjY5DqADONypKlrsD7mH4riAoUMwGkIbNKygD4l5XW18yNvnnvFj91++vfP+R9o1jMbu73oxcYgrSmWmLYbBIA6jbl/Ka2RxU97HKZTcY7NH+KI4GZzZr39DtJuGz7Het5baFjI1RoyRwyA9RAkSdiDPmlPxDH8aw6Sg2UzncjS0OJYS5w/Fahy3mKcpkmLiSDImSW6GgzCUsHGgjfn6Sd0BF/rL7QeX95Azm/iEp5wy36SmcplbkadGDFkcUGWTo+LcYGjoNC4oMSEILqig+vLr8o2IxA58uZPoOpkDwjtbs1sGXiEN0ubMgA9Ax3PLpX3mfk4qhybmtAtV2DRH6zoO8AbNxGTI16smQsF3JAZvKu3UAL9ph8TgApSU3smzQsAEgk9Z4uNmVa7uRTx8QoshCK2JDcudiaXDochGlgCDvqbTW3Pc7ys/DrVasZAs0HSrr585a4bh9W4IsCzzse5r3k5mLrf2bcH/bnYkMcfDOepotkVRuedjfb1npGdCfacH+znKcWXOho60VlO2xBspysWGv/AEzuvxQOxnodLZ/HHDknxM/iLBkRzkSTi8gLH9JUczraqk/E+8kXjj6ymRIyCJGxePFSM5gZULxuqRsWdYMYXkOuGqRsWVzyxj7RI6zOiXHcNMcSGPzjzh+UoYG3lo8QOoMtKN2EZqhrnTYkuFyMNF1xsPuFyPXE1xsS3KPbXEFMD6RqZ6xhbAsNs/P0TWfpLWuZXG8Wr5Wx1r8LCMrrpv4iaXlsdKV7jJM/U8v8fFb/ALyvx47ykcH23woOXJWinsbeKCxA0tVAgE/EDyqt+ko93exX4niXGLWBixswZXxKabJQJLAhvsNwJo9rcPk8ElhmVaZiw1OrEWgRjtp+H9Jr/s1Qn8XkPInBjU7clQtV/wCsTy+k1nn+Hfl+HwQdz+KBJ1ZSW5/m8HR/6Os5deyHxcTkRmCtw7uo1tqOkvqs6B5tsgJ2A809gLTzXvfw7fj3CnSznh8qFb12U0EqBz3x8ps6rjmOG458WXxLPZSNjy4cg5BkVgGAFUyk3VMdLkn2HynZOPXnMLieDYAOyOpAZxqsaQyFVJ0nY9QANuXW5odl5/Gw4nDWCoVrNnUpKG/e1P3mb07m7pli6dRjqypeI09JXbB1Bj860ZHPTrKrFjcackmbHdyFsdStETPANcf4YgccqEAMIqmo5zJ8BuqN1xhMVWkCZHkytKgeHjS0y0Oq1Q1SDxI3xp1FnVFuQDKIjZwIFi4mqVvxIuR5+0AoJ56QT9hFsgus1AkmgNyfQdT9pzOfjvyvF3D5MhdaCkAuuoc/4cYxr7b9TMntT9oGHKuXAqZldgUcsq0E/fqm5leXzmZwva2kJjdWbSh+NcQxiyWXcvsRa7nc1PM6vKckknlo4pq+Te2O03c820CirKzU2QDVsLJBOx39TOt7gIF4JW5eLly5PpYQfok8+4nP4mbSC9s10Ex3VUoUhz6DrOw7O7ytw+HFjHC5CMahAfExC/XYMdySesr0vbx+/g5b3V2uqcD+0fGVy8PkFgtjyJY9UyBx+jGaQ75uf/a5R6Xlw1/3TF719svxOFNWB8QxZBkDlsOQGxWmg3XaauXkwzxsc8ZZdr/ZHHeLgBbHQONtXmOl2VbUsb8u/MDnudt5qd3+LRyygMqsqZEVuZIARyPUV4RvrZnB8D2ipUg+Iwvy34S0gLBSRqAuq3I6CbPD9rrwzY87JlasZZV18OG8NlqvK2qqU7NyIE8zhw/h5u76Vqzvfhp3h4cGM/CCZPd/vUnG3ox5EAvzOUokabAo/wCITaLT28cpl5jFZow4VEhy4VPISxcLlkKJ4apXyYd5pvGVK6Ga2BvSQttNjRK+XhQxJlbiMwi5G+00HwASFlF78pWzQoF42zL/AJeg/STY8aEbjeRoWzxchOcmUdTfSAZjLdw0DnMjfjCZVpoqn2jYkPEGVe0OLbHiyuFDlEZtBZlBAFkWNxtctqvtMvvJxi48JUgk5QybVYWvM1elbfWU5L8N2me7g8PHouXxGTxKttBOlSdJG9UdtjE4btFFYMyeJpRgFdjR1KV3I32uxLWR1U0mNfMwJVxrKEUdIJOo9QTsOnvK+cqAwokkkhaUEZLrw7Atth7Deef2ytNthnCdr+FlOTw1dtGinoKPLQalA3GxvrW/WWMXerOL1KjgqwonTTFTT2tGwd/SVOI1KAKXXbG/KV/dIUbAnl8XKrrnEbE5CnS2skrSqCA63SUBTE/xe06dkc1zB3nzLqtUa0ZVskaSapxVbiuu3tGnvTnZXVwrq6FaO2lj+8KHMe+28qktjZ/KCGDqdQ1ANe6g1sf8QqpH4rAWF5rpJKqQW2pB5aGw+L5ye2Cfge0BjVkONWBSlLEsUOpW1AbWfIBvex5RcfaAC5FKKfEVQXs6l0sGtaoE7VvI2UDSAzPjpd9JUjIyrY3Gwu6PtyljhldqUadJO6sMYIG4NuRajzEav9pXLGe60tdF+zziz4zIqrpOMu7NeoURstepIBu9htU9BM837Bztwzrk0/l26ZCAfKNx5rX1UEf5TO0/Hnav6E09PnO2ufJvbVDfKML/ACmaeNJgvFTT3ObQb5xSTKH4uI3Ge8dwvZMtKSbpQSaFnYWaHWcG3f3M5YUmPG6uF0jU6tpOlgx2u66es6ni+JU48gdtKMpDvq0EKQQTq6c+c817RRRn042HgtkcKEo+QWRTdem848ud8aTHc90+0Hz4X1v4hRwutjbboG0te5Imq+A3/X3nkuRjiDONRxtk0M1EhTZCg/RTz/hnTd0OHfJnXICQMKtbb7hhQxn9TUrM74mh2ZSN1H5SRmHU7xbX1nVCsEIFQUt03kH4wD94dd7HyjhxPuJTYsoDHE1zmbx/EHwspuqx5DY5ikO85vuDnyNjzs7M58RFBZiRQxnlfL4o2OzycTQJLBVHMnoPWcfx2Tx87lyBZ0BjZXEq80Jui1XY9bm1xnGgGg5DKAw0U15DqVVYeinzH6Sq3B+FjFYm1M+l3KdSKORgDRAuzcwdTzbvbGvi4/HdWPxiqwDHKWdwQfygurTXmPUiutdJkKr6nW3SlOnyacniqbGxF6au+W1/W3xnF0WOpdVppdQAAgGw53fP7dZm5eMYuot1VgWasl5Am+zE111GveTxY3Rn7rY4lbXUxX+8bm2Rjr2C6Vs0KAAY7b7xuftpUO2TN6rpVMQvTpPlB2uiPWWcaZMinw0TDiNgkDQhsrY1Hz5Bag7y1wnd7FkPm4gMwskY1Arf1b3/AJztMZXPujCbthKA1ZuYZtRDAt1b2veWcHH42CguxFtq1KVABoatSk/y2m83dTB/8mXlXNPT5Stm7rlf7vLfs6heoPNeXL0k3CI7oyzw5K60dyNyLLMhdsbaRa7AqR8v1lvheJVVxjITjG+pgFPibCnu9lJAFX1PrKvEo6EjKrBzycabYg38XwvZNnULoc5DwPHCwTasbVlWqyAtTKOejmKFEGUyx3Fpfq6DAN1BfIAKCh9L0jWdqJBBs7e82+zchChSwNavD8tHw1atJo1Y229CJj9ko7Y1AUuUcMi6Byvflybynb2mh4GhsxK5vLlcoNBFZRRAUfvKVJU3y1CYsOS8fJ+GjPCZ4+Fh+H/tCPrI/LYaL2NEb/8AV/KWyPeZS8YuTJgZb0viz1Yo88Vj+YlwZanrS/Vgs0shff7R6r7yp48UcTG0LPE4A6Ot1qBF+nvv6Gj9JynbCflZMgRBn4kqQRpKrjSgAPTUQTY9pY7e7cRV8MvoYnzhSQQvOtRrnymC/aOC93c/67+XWcs6tFzshlccRgZPLnVVJdiFRjTB2Hsz7VvYE6vgOzxw76RkZxkxa2JAo5FcKWAHKwR9jOFPaGEn4mP1F3Hp2ugPlbKD7OwGxvoeVyJlYaeisT0NxKPqJzGLvli8msMNQFvQ031NA8pJg74YCLJZdzQ0s2wNXYnXuirz7PxTMSWJ3LMee5JsmbXdztkYXUOCcZe7BNq2irA5HnMFsbLsa+4MXFnK1tYB3HQyLB7CmBMqbMCrqV1Ag7MKsHle8q4u0cmXEc+nGcuVlVEUIiUv5aHSK2CqSeu3pQnD8H3jyKq4sbeElFm03rLUfLqPIewkvZHbD4xhXWTqLqEJs6WO4X01Gh77znnuTx7r44y2WuqxsrZaGyIwLLZUEk0zML32Or6+0j70dqupPhMdLKNR1sWNgHTXShV3Z3mcOObhlzOQjF3DaW1udR00LB/4mPl4zJkYFmsG9e5uytEeo2NfaYseLzutd5NTR+PCRjbMyqWFMobWAiA2G+ZPK/4TNHu12Ic95826sdQH8Rva/YSDtLhy2XFwqumRjo8RsbFsIAUbAirrcnbnOq4ZlRVVdlUAKPbp9ev1mvj8zy4cl14iHt5AMBpQPPjqqH73KZPdo/m5OvkPP/Os0e3MhOE/50/nM7u89ZX5fAeQH8azpuSuX0dESPT9Ihb2/SNOcCuQs0LNb+0U5trPIdbk7VRcTw65VKuoZTzBE4Tt7szwMlEllO6kbPq0mgfXavnU7puOGoKCNR39TXsOv/M53vbkGhE3AARgukkgiwDZ36H7yu4vjazu73aDh007kVRoML35+o57TrU4rGMeRdQA31UxXylEIQE+5I35aROIxnEmF/zUOTxFC4yHDgAWHB5aasc73Ez+L41suQ6idzzJ1ACqmXPp5yZb9mmcvZjp3OXtXGmTC7OnhKmXGdBD/m6VI00OoHL1WS8N3p4TK2kEoxBrWukGvQ3X0nn/AODa1Ab4i4U1V6RZins53NIDkOhshAB+FRZM1Y49mOmbLLurqOO71ZEJTQiNY81Hyj3WyDyO/vNPgO8uLw8fjBkc+UnTYZtvMvrf/ieeNkJq+nL5RBxB2BJKixQI2+V+8vJpWu47TZc3E5BsyYgAjVtZHnAPU8oi8CvLStUb8t9Zld3OM1HR5iExNV1z1i5uhyPacOT3WiFeDQCgq1yPlr5RF4VP4V+1SwGPr/KZ/AufEzqzO2lvKWYnYqCByrqev0ldWpYvb5CZwK8tI2kbDfmL6XXP3mflyqxJ9T1Go10FjntNHvatZUP8SfyY/wC8wrmnGeFKlcWT8/5QA9ekISyBo5GaHZZQHU+kBNJClWJZtQAoj59fSEJGXstj7rfGdrUUsMXDO72QV1t8JA9hX1MXgeMw0im1YkAlxrs37AUKr9YQnOYTtdMjMvG/hs2XTuwNBvhoV0+8jxd5eKJ8uQ7eu+9Vv9okJaSaVyXMnePMyhcgRhsTQ0k0djYknB9snWTjAxl7UCi1C7Asn2EISlikWOK7RbIV12Cl1o8u9/Fz57R+ft3MAGOmhyGk866kG4QlF6yOM7ZzaxkBCtoIBAJ2IIOx9jX0juCzo6E5HbxGYVY1Xb+tbQhOmppTFF2krLmyBByIoUtV1J+8sdmdg4sviMzsNDDyqo56Szg36WKI9DCEW2RNU+K7LyeMuNVpnBZfMu60dwSdiQLPz5Tre6/dXJmTIiZExthVXcsXsm7IBVf3SD/zCEydby5Y8NsduKeTu2f2csE8Rc2HW1DQEyAZDqAsWKXc/XfYdeS4nsXJhd0YIXU6TpIr6EgQhM/RdTycmPxJ5sJL4T93kKcQVI/9Nuv+JZ0uqEJv5K5RX4zjlwgFtW5oVvvVxvDNqfNXU4mF/wCLEP8AaJCR/wCRj97k/uT/APYv/aZzhhCaMPlilf/Z"/>
          <p:cNvSpPr txBox="1">
            <a:spLocks noChangeAspect="1" noChangeArrowheads="1"/>
          </p:cNvSpPr>
          <p:nvPr/>
        </p:nvSpPr>
        <p:spPr bwMode="auto">
          <a:xfrm>
            <a:off x="457200" y="685800"/>
            <a:ext cx="8229600" cy="1828800"/>
          </a:xfrm>
          <a:prstGeom prst="rect">
            <a:avLst/>
          </a:prstGeom>
          <a:noFill/>
        </p:spPr>
        <p:txBody>
          <a:bodyPr vert="horz" wrap="square" lIns="91440" tIns="45720" rIns="91440" bIns="45720" numCol="1" anchor="t" anchorCtr="0" compatLnSpc="1">
            <a:prstTxWarp prst="textNoShape">
              <a:avLst/>
            </a:prstTxWarp>
            <a:normAutofit/>
            <a:scene3d>
              <a:camera prst="orthographicFront"/>
              <a:lightRig rig="soft" dir="t"/>
            </a:scene3d>
            <a:sp3d prstMaterial="softEdge">
              <a:bevelT w="25400" h="25400"/>
            </a:sp3d>
          </a:bodyPr>
          <a:lstStyle/>
          <a:p>
            <a:pPr marL="0" marR="0" lvl="0" indent="0" algn="r" defTabSz="914400" rtl="0" eaLnBrk="1" fontAlgn="auto" latinLnBrk="0" hangingPunct="1">
              <a:lnSpc>
                <a:spcPct val="100000"/>
              </a:lnSpc>
              <a:spcBef>
                <a:spcPct val="0"/>
              </a:spcBef>
              <a:spcAft>
                <a:spcPts val="0"/>
              </a:spcAft>
              <a:buClrTx/>
              <a:buSzTx/>
              <a:buFontTx/>
              <a:buNone/>
              <a:tabLst/>
              <a:defRPr/>
            </a:pPr>
            <a:endParaRPr kumimoji="0" lang="en-US" sz="48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American and France animals</a:t>
            </a:r>
            <a:endParaRPr lang="en-US" dirty="0"/>
          </a:p>
        </p:txBody>
      </p:sp>
      <p:sp>
        <p:nvSpPr>
          <p:cNvPr id="3" name="Content Placeholder 2"/>
          <p:cNvSpPr>
            <a:spLocks noGrp="1"/>
          </p:cNvSpPr>
          <p:nvPr>
            <p:ph idx="1"/>
          </p:nvPr>
        </p:nvSpPr>
        <p:spPr/>
        <p:txBody>
          <a:bodyPr/>
          <a:lstStyle/>
          <a:p>
            <a:r>
              <a:rPr lang="en-US" dirty="0" smtClean="0"/>
              <a:t>We both have squirrels . As well as</a:t>
            </a:r>
            <a:endParaRPr lang="en-US" dirty="0"/>
          </a:p>
        </p:txBody>
      </p:sp>
      <p:pic>
        <p:nvPicPr>
          <p:cNvPr id="20482" name="Picture 2" descr="http://t2.gstatic.com/images?q=tbn:ANd9GcT2kmU14F2JXuEjOfHt1HblZdryNHzXX4qwKYSTkGTDOhgV0yCb"/>
          <p:cNvPicPr>
            <a:picLocks noChangeAspect="1" noChangeArrowheads="1"/>
          </p:cNvPicPr>
          <p:nvPr/>
        </p:nvPicPr>
        <p:blipFill>
          <a:blip r:embed="rId2" cstate="print"/>
          <a:srcRect/>
          <a:stretch>
            <a:fillRect/>
          </a:stretch>
        </p:blipFill>
        <p:spPr bwMode="auto">
          <a:xfrm>
            <a:off x="533400" y="2286000"/>
            <a:ext cx="2466975" cy="1847851"/>
          </a:xfrm>
          <a:prstGeom prst="rect">
            <a:avLst/>
          </a:prstGeom>
          <a:noFill/>
        </p:spPr>
      </p:pic>
      <p:pic>
        <p:nvPicPr>
          <p:cNvPr id="6" name="Picture 4" descr="http://t2.gstatic.com/images?q=tbn:ANd9GcTr-zdjo2EbXTHxtTqjCfay5qtLzevx3qi2hI-aL3Nwry5d874tvttUcOAg"/>
          <p:cNvPicPr>
            <a:picLocks noChangeAspect="1" noChangeArrowheads="1"/>
          </p:cNvPicPr>
          <p:nvPr/>
        </p:nvPicPr>
        <p:blipFill>
          <a:blip r:embed="rId3" cstate="print"/>
          <a:srcRect/>
          <a:stretch>
            <a:fillRect/>
          </a:stretch>
        </p:blipFill>
        <p:spPr bwMode="auto">
          <a:xfrm>
            <a:off x="3200400" y="2362200"/>
            <a:ext cx="2533650" cy="1809751"/>
          </a:xfrm>
          <a:prstGeom prst="rect">
            <a:avLst/>
          </a:prstGeom>
          <a:noFill/>
        </p:spPr>
      </p:pic>
      <p:pic>
        <p:nvPicPr>
          <p:cNvPr id="7" name="Picture 2" descr="http://t0.gstatic.com/images?q=tbn:ANd9GcTjf29gz1zA9E4ifbxYwWrToyO0VaNPwAuGJt6HFXxp-L176Ln_xHzILZQ9"/>
          <p:cNvPicPr>
            <a:picLocks noChangeAspect="1" noChangeArrowheads="1"/>
          </p:cNvPicPr>
          <p:nvPr/>
        </p:nvPicPr>
        <p:blipFill>
          <a:blip r:embed="rId4" cstate="print"/>
          <a:srcRect/>
          <a:stretch>
            <a:fillRect/>
          </a:stretch>
        </p:blipFill>
        <p:spPr bwMode="auto">
          <a:xfrm>
            <a:off x="5791201" y="2438400"/>
            <a:ext cx="1905000" cy="1743076"/>
          </a:xfrm>
          <a:prstGeom prst="rect">
            <a:avLst/>
          </a:prstGeom>
          <a:noFill/>
        </p:spPr>
      </p:pic>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cap="none" dirty="0" smtClean="0">
                <a:ln/>
                <a:solidFill>
                  <a:schemeClr val="accent3"/>
                </a:solidFill>
              </a:rPr>
              <a:t>           American foods</a:t>
            </a:r>
            <a:endParaRPr lang="en-US" cap="none" dirty="0">
              <a:ln/>
              <a:solidFill>
                <a:schemeClr val="accent3"/>
              </a:solidFill>
            </a:endParaRPr>
          </a:p>
        </p:txBody>
      </p:sp>
      <p:sp>
        <p:nvSpPr>
          <p:cNvPr id="3" name="Content Placeholder 2"/>
          <p:cNvSpPr>
            <a:spLocks noGrp="1"/>
          </p:cNvSpPr>
          <p:nvPr>
            <p:ph idx="1"/>
          </p:nvPr>
        </p:nvSpPr>
        <p:spPr/>
        <p:txBody>
          <a:bodyPr/>
          <a:lstStyle/>
          <a:p>
            <a:pPr>
              <a:buNone/>
            </a:pPr>
            <a:r>
              <a:rPr lang="en-US" dirty="0" smtClean="0"/>
              <a:t>Americas favorite foods are s’mores, Philly cheese steaks, and corn dogs. This was proven in a survive and on a web sight . I think everyone likes corndogs.</a:t>
            </a:r>
            <a:endParaRPr lang="en-US" dirty="0"/>
          </a:p>
        </p:txBody>
      </p:sp>
      <p:pic>
        <p:nvPicPr>
          <p:cNvPr id="1026" name="Picture 2" descr="corn-dog.jpg"/>
          <p:cNvPicPr>
            <a:picLocks noChangeAspect="1" noChangeArrowheads="1"/>
          </p:cNvPicPr>
          <p:nvPr/>
        </p:nvPicPr>
        <p:blipFill>
          <a:blip r:embed="rId2" cstate="print"/>
          <a:srcRect/>
          <a:stretch>
            <a:fillRect/>
          </a:stretch>
        </p:blipFill>
        <p:spPr bwMode="auto">
          <a:xfrm>
            <a:off x="762000" y="3581400"/>
            <a:ext cx="2981325" cy="2552700"/>
          </a:xfrm>
          <a:prstGeom prst="rect">
            <a:avLst/>
          </a:prstGeom>
          <a:noFill/>
        </p:spPr>
      </p:pic>
      <p:sp>
        <p:nvSpPr>
          <p:cNvPr id="1028" name="AutoShape 4" descr="data:image/jpeg;base64,/9j/4AAQSkZJRgABAQAAAQABAAD/2wCEAAkGBhQSERUUEhQVFRUVGBcUGBgYFxQUFxgYFBQVFBYVFxcYHCYeFxkkGRUUHy8gIycpLCwsFR4xNTAqNSYrLCkBCQoKDgwOGg8PGiwkHyQtLCwqLCwsLCwqLCwsLCwpLCwqLCwsLCwsLCksLCwsKSwsLCwsLCksLCksKSwsLCkpLP/AABEIALsBDgMBIgACEQEDEQH/xAAcAAABBQEBAQAAAAAAAAAAAAAGAQIDBAUHAAj/xAA9EAABAwIEBAQEBAUEAgIDAAABAAIRAyEEBRIxBkFRYSJxgZETMqGxB0JS0RQjYsHwgpLh8TNyFbIWJEP/xAAZAQACAwEAAAAAAAAAAAAAAAACAwABBAX/xAAoEQADAAICAgEEAgIDAAAAAAAAAQIDERIhBDETIjJBUQWRYfBCUoH/2gAMAwEAAhEDEQA/AOVht1PTppzaafKS2aj2lQuCnaldTuomWQNpKdtJSMYtTK8hqVzazObjt5DqUN5FK3TGRDp6RiPCuYLK6tS7Kb3DqAY99ke5bwtRpQdOt36nX9hsFtMo9lzr/kEvsRujwv8AszntHhjEH/8AmR5lo/unvyKqz5mO9IP2XRmU+yc6mOaWv5G/ykE/Ej9s5lTpXiD9rq3So8tkb18qa6+kHzAP0IURy+l+egw96ZNN3sPD9Fqj+Qh/ctGe/Epfa9g3QZAjb7q5SbzW3TyLDv8A/HVcx3JtQD72B91FiOHarOWru08vLdbJzxXpmSsdT7RQZEx/ZWabYsd1G1hG8jl0UzRcRYdUzYsR56qtiHwrLiqlcTyUIjFzBlle4Xwp+IC0plehdbvC2Hh7THmgofL6CHP8D8Sj42yY3hcqx+V09RBHNdrzW1M+S5BxE6HGOZ6JbGYX+GDlfh9h+UrOr5DHSFp1axhVHV+RTZbBuZ36KDspHVK3LAtTAZXVru00WPqO6NaT7nYeqMsq/Cau4B2Ie2kP0t/mP+nhHuUWxFcUADMAFvZLwrWrx8Kk5w/VENH+o2XUMr4EwtCCKfxHD81TxfT5R7ImpyGxEf5yVAcv0BmQ/hwWQazxO+ll/dxt7BE9bANpgBosLdVfZUTazNQKFoHkyg1OhNaSE4FAEeXk0qQKyHz4G3TXNSj5lqsb/kKDDMYxWNC1KVIdB7BXqODYd2N9lNFlPhvIziasX0N8Tj25Adz+66KzAhrQ1oAAsANlW4Uw9JjHNaA15MnuAIEeV7d1tPpLh+bdPJxfpHV8Xio2ii3Dp4pqwGpHLJo08iKUhYnPakAU0QXQmlsqaE0U1QJXfhgfJJS10/kcQOm7fYqxpumYeS6SLCfdEqaKa2uywzHtd4azB5tEj2Nx9V4ZNSqXpO9jPuDsoNN7qB2FvIkHqDB+i1Y/KqTJfjy/8DMXkT2zADvJZFWkQYIIRGzHVWjcPH9Qg/7v+1N/H0anhqNDT/Vt6OH94XQx+Yn0zLXj0vQJil12KJOHaAaQrGKyKmWywQdxF591JlbNHzWWj5ExWujTzR8thcv4hy/xGCV0/EEPEEwOyqNyym0yGy7qbn06Iypvicwy3gGvXu4Ck3eXbx2YL+8Iuyn8NcJSg1A6s7fxWb/sG/rKKRTVhjUxC7yOhuGw7WNDWNDGj8rQGj2FlIWJ7aakbTRCiA0k401LCVUQY2mvGnbZS03JHFQhlY2jpM8ioJWrXphwgrKIgkHkgaDTElO1pkpCqCOFYalL/qtVtBU8IIJWnSuqGD6NIrSw9NV2Nt9PfZbXDmVVcRVa1sQLvJFgOv7BBeaY6ZEtmlw/kr6zvDZoN38h2HUourZQQ2ziT35rQw+HbSYGMENb/hJ7kqDE5kxu7h7rB5D+T2Mx05f0g+8abGxTQ9Q57xHh2tJc8COZICA6n4psY/TpNVs7tsfc2KxTguvtWzoLOtfV0dDDZTCyPJYWVcaYavZr9Lv0v8DvrY+hK3hVHVLqal6paGq0/QjaqdqUR3lOaUAYrjzTqNOAZ5mYSU2zUA5C6nLlAWyAtSFhNzsrAb1SPMlRA7KjnEnoBZNqUQVaeonGEWwWVqLn0j4HQP0m7fbl6K7TzZptUbHceIe26hcVnY820jdxDR62TZy1IDhW+0ElB8iWuDh2iP8AhTGuJuhyu0sdNMlvK3btzVihnkECoP8AUP7hbsXlL0zLk8Z+0EdJkqeFmYXED5mkEdjb/hX6GMY75paeu4/4XQjLLMNQ0StMp7D3UzMK07O9bFOGXdHfRPFEErwcrP8AAnqEv/x3dQsqNKUNKuNwIHUpW4Ud1WibKLqSzcfRPzRtYokGHHRedRb+keyjRaegPDlK1qJjh2g2A9gnBgQ8S+R84YSitIQxskH0T8NhV7H5K90Pp1NPIhxIb9PsgfSNE6b7IHZm3QNY0XmDv2kLrnAuDbSwYqGJqeMkfp2b9L+q4rRwhawzBdJa07EkEgOAdcNhF+G/EU1MFRw9JumqxgpkuLQz+WILmgeIki8QI9Fitd8vyOy4960go4s4nqBrvgN1QdNogc5PkEDZtjTfW975LtMS1p0m2x3NrKTI+IHU9dKs74mq4hobB5ze457A2TszpOrsPw2gU5EvLSNW9mjcm29glJfljsWkujnL8urYqs8MbOkwSbBsmBKKcn4cp0GkmHPi7jb0b0C3MPjcPhwG1HBxs4gAAanbiNz0Q5nmZudIbYSTHQE7J9Xd/SukFjiJbp9sTFZdRcJdvfaFiYHiitQfpoVHRqgNd4mxt8p2PkocTiz1uociwxfi6bQJ8cxvMeL+yfGPUvn2hObLtrj0dLy7jYwBXplv9TJcJ/8AU3HuUTZfmtOsJY5rvI3HmNwoqXCHxWAubBIWDmnA76Z1U3EEbEEg+4XKvFDf6Hzm/AZ0tifQeScgKln2LoeGq34jevyu9wIPqFu5dxZSqiNWl1vC/wALv2d6JFYanscrTCLUm037k+SqjFAp5qWgpQWh73phFkjX3SuMqEaIqj1WqECpTcdg6P8AcCB9SrOlMr0JEKFomq0ZN1E6gFYov1U2k77exiUxzVAGRUS5hlhg+4PmOavU83v42erf2P7qowJGQ7bYc+/ZPjI59C6ia9m3hMWDem7zjf1atSjmxBh49Qgzn4dx+a4A9R9grtDMnN+bx9Ts7/n1WzH5OjLk8b9BtSxIOxUochjC4sO+R3mDY+y0MPmRBh31/db4zp+zFWJo2NS9rVenVDtk9aU9+hWicPXtShBShWUSmE3SE1JKhDhtBt4VnGYI1KYGstAOq0ch9FFh6d0yrnVJph5NuUWv+Y9lk8i1Met/4NuPlvcmFicrLiQ1znEwC4jS0Dn1LvoPNWsp4XNF7qviLSC1pItyJE7EwFqMxNN0vD2aQN9QA9J3VDEcVUWDSagcybtBcQfbn3XOWTJf0pB3Tfs1MrpBjnO0gyNyJtJuPUJOIc10UIcQAHTG1yOXQ2v5qA42nRZ8SgXVKb2zL4cbkk7Ra8IFzvPKmJgOmGkx/bzWrFj30O5zM7RLgsW6rX+IWgWJaNp5E+cXUmJpkyBN+v8Ankq2Q5kKOLp1ajWljSAQW6gBtOnnG8dkZv4Cqupuq/EY6SXCHC7TBbECLhPtaaaBx5E5ao53imlpEroH4PcK68WK9WIaxzmt5ku8IJ9CspnDc1qYdpI1t1TtpmTPotLH587CYptXDumDHiMttYtP9MeyGsra4or4U91/R2XPs4o4Oi6pVcA1o/6AHM9lyvNfxWmoDpmi4GLePsbmI3shjjzit+N+GXubpEjQ0ktBm7r7nlKycqyN+JAdcU2eEuAnq6wQLFPHlYMpp8V2w3PH+GePER6gj+yHs2z/AAz/AJYU4wdDDgltIOcOb/H9DYegQ1j/AOdVIpsBc79DY6TYKsWOG+t6GWrhd62bmVcavpQGu1st4XSYHQHcIxyvjehVgF3w3G0P2Pk4W94Qrh/w30tBq1oJEw1thHKTv7BXG8HUWMLna4HNzvrACXlx4K9exmN5tbZ0ClU5f9KzTYFxnIs8q0q7mUajgwzpBOppjsbbfZG2A47AIbXaR/Wy7fMt3HpKyZPEqH12HOZUGhCicwmzefNV8JmdOqJpva8dj9+iuMMBZGmvY1MRzIaAOX35lQVagG6kdVWdjxqLRyJAPurRNbJKDzU6hn/27eSuvNo+iY3oLBOhTRY0bJCJ2SusoXVVeyaFDnA/5K0cPmJ/Ncd7H35rL+MvNrps216AvGq9oKMNjf0n05ha+Fxgf2KBm4wjZauCx2qOTuvXzW7D5DTMGXB1sLQE6FTy/G6x/ULEf3V0LqTSpbRga09CJJT4SEIgTkRwBgwhrivJJMjw94ANhz9L/wCFdSp5eJ2/zmsjPuF/CbgsdME++k9D+y5Xk3UWr/B0MVJezm2RYMBpp1A51J8HSHlhkTB+Ug7jkvVOGaLT4dbnONhNmjnPYdVo8SZLWwoFVzHGmYAe2HMk2AkWE+iyqGMq6XNNMEWvJLmzewFpi1+RRp1S2maFwYuFw3wi2nR8Tqphzi4lnP8ALyMD/lVs/wArNJ5AlzYmWt/sp8M4aWvLhDXSb+IQ4CA3fp9EU5nVZpkFvis0zA23J5K96eyfHNdHJ6uI6I04D40qM/kVfFQFg4705mAerCfbyWblBpS4fDY6W6fFIj+vnfY+is1aFPCgNABmS93Pt4Tyg28in3kWuKXYmPHe9t9BZmNBr/HTdIImRsfJCmZ5cXzHqquGzxzDFPU4bNi4dewLQi6nQdTZqrNYyrAeGgzZw1NJBuCeiU/p7YyfqfGWAJ4bc4+GZO1pRphvhswwpt1M8OiYdGoC595U3DzajsRVtEMIjb5h15bQrmcYj4Hw3OqGC7S4AbC95/MCbyPqgyW7STG44WOnoCKuKw9NpDnVaj73gtG3Qq5wVhXQ6qGgucdAjpYuHaTHsr+Iyz4rzVMBggF7wZ2/LPzH7KXL6waW02an6i6NPi1F1rentKuq3PFe2EpfLk/SNrKcYKlQsqTAEgCLEH5ZPr7LG4+r6Wsph3zXIkbcpjmrlei8w6m2LOvMyBtHpz2sgbOcQ6pVgS4i0CT6IcUbomWtLaMk1yNrX35rsHB2U4bMMABAFRg0uj5mu6+RXKMdStBplm28z9kSfhlxEMFjmCqS2m/+W47DxiGl3aSL8lqyTzno5zdQwjPB1WjUmm4tc02It/nkr1PPq9K2IZqH6mWPmRsfSF0TG4EaisfMcOyPFC5dJvqjTOUysJmVOqP5bg6NxsR5g3XqTZcXG8WA78ygfiPFsZU/lGHci2x9wqeXfiLUowysz4gBPiBh9zN5s7fsqXi1S3A350umdMY9SByxstz2nXbqpk9wQWuHmCtAV1maaemaV2toncVWqFOfVVWpVUCSPGooxWUNasqxqqJDdGk3Eq5hMZdD5rK1gKhlNkVcLQdZfi9nDcb9wiSlWBE9UGZZURFhK0CPZdLxcv8AxZx/IjXZrNKcFUZWU7Ki6BjMz+FUn8K1zSx92n79R0KnKaQs1zyWmaEAvFPBNQsd8Mh7TYtkiR3GxXPcVVfTo1KTi4AEC5MECwBj5ouP9S7RnmPLaRbzdDQex3PtPugPPsA0sGncTbqIu37ey47zTiyLH/qNmPftgxl2XfGpN0m7JtPMxe/ce8LF4nx5pxT3jpax5HmdkUYIgMcKYA1CG6epg25zshStlQqYsCoTpa3U+d7TaO9gt+PTvbH5G1GkUsDjWOFobe+wjsFoVnBxBdFhAmTtyKz6tSjSrv8AACwgtANxO4KWhQqPbra3UG7tBktG+/W/0TnKfYmbaWmFOQ5UG1KbhpDWtmTsDEg97wVs0s0pVKmivU06RGshsNYDrPMEne1+iHOF+IGPp/DJiqHiGui7bgaTzIJ29u2TnODcXvdri9/Wfos6l89UBGWZlhRSzCmxznio2CXEOnxEaixuvuQAfVUcdinYp7KMEeKZg7O7HvKThFzalL4XgJHYS5v6pN5BcZI2BlZmfV6lCu4iQ5pN72Jm31Rcfq0aJtUmwi4hx9JrP4Vjg7Q2ajrAA8gPVAWXZtUwz9bY5ixuJsYPIlX8Dgnmi6qSDLrtuXxHzG0AT3lD9QFzoi5OwWjDjS2n/wCmfNk6TR0zKOM2fwb9MhzWuB5ESIA2uN+yrcIYRgbrIFRzxLidhvYfv1QNh8A4GS0x/k/RGXD+HcwHS5ugBxE3IvLdt5n7pWSZlNJh4sjt7aIeLK4pVGlsGZmwIVZlOnUZTxAaPiNqAxtIaemwbMXPdUc+xDn1dTgIA7kGFTr5sS3SAGjo0AD6Iph8Vol2uT5ejteT/iBSrs+GXH4rGw4EfMG21AixCDuJuLHVCWU5A6oW4LcTWe79Lbf6iAtvMIphz3RAvPfkFlyJTk4+xCpe0ZdOmGMdVqctvPl9UQ8G8DhrBXxDZe7xtafytIsSP1H6LH4VnHY2mxwBpU5qlvI6IAkf+xaPdGvG+cmm0Um2LhLjtaYgef7dU+tzOvyxe+TATiTMgMQ5tC2kxLSRfsRf1V/hfibEVH/DqAVABMxD/cb+yxcuxo+K5mkS6Zd+YwAQwdPNa3CGKFLHUzUgMqO+HfkXxA8p5qVEueLRqjaXJMKRmzTYnSeht/wkdiLLfznhIEmAhbF5FUpzpJhc541s0x5CfsV+JUBrqlUc8fMP7JvxJUUD/lRosqStTL2LEw1QTcoiyxzTsQfVFxBrIghy9uy3GO8M9FkYNsQtKq/wOidlowTp7ObleyzSxKt06yG6WKV6li11UzE5NtNclCa4pTDTM7OMEalM6fmB1N8xy9UFZzQpucC0vDgIIlze8EA3XQ3BZ+YZbTqDxtB78/dYPI8T5Hyl6Y+MmjlGLwApy5hPM6bm5mSOvksenkFR/jqTJA7WNwj/ADLhV7CXUZcOn5h+6pYPO2/JXBDhYu/N/qabnzVY1eNav+zS91P09gXU4bn8q0ciwYpsfSc3SCdQcBB6G46Tz7ov/h2PuxzSDtBE+26oYvCxy77Jje1oVF6oFKmFbQLqj6Z1DwhzWsMgXJtsbC6wquYfFpPc4y5puI3B+WCNue61+LA8iB8s7dyJPos3IKBdTqMhoBg6jAuDEEo51rkNuU2lowKGLfTcKjA5paZBB2I9F0XIsdQx7Q1wa2v+ZhMarfMydx23CE8Rhmip8Nzvlva4JPpstLg/JaWKxlVlQiQwfD8RY4OEeJpF5AmN+Vk2uNrtGdy8faYRZv8AhtVcz/8AWfA3LXamgkgC7h67rDy/8NsZSr03PYwhrpJDxy7GCVsPzLGYEuYzGPqX8Iqhr4G8Gbk97bKnW/F3HiQ9tF42uxw27h1kEvacyy7mtKqL+OydwBGg/RDOV4TEsq1Gua4UvEZMAA/l09Z2gdVvYHjl2JaZZTDgLgavpclQ1c6JEtaOxuRKzQnj3LBmtNNAfnZdN9lklbGOp1qr/wCabA2DRDfQDn53VTG4HTeI7brpRSSSFW3T2a3A9ZvxHjmWW9D/ANK7xq0ljI2Bv7W/v7rK4dwZa8vJLDTInyImItvsiirXbiKRO4HzDoSJ29lhzLhm5oZMvj2W/wAIcEGmvU56Wt2sASSYPPYIfzHMHVateo6QHVHaQTsB4bdNh7Is/D+i2kK7Q6QQ1wHYTP3Cw8VltJ9Z8vim0mBsDz381dZE2HOPfoDmOcKpqtDi1jpJHbe/ktDFPaQKlPYusbzIjrtBWkabWk2/lMdqEef1HfyVrg7KmY+vUpw1lJp+JAgOuYgf02M9LLRvff6DS+Nab9nZeHc1GLwdKvzc0auz2+F4/wBwK9icK13JWMmwFKhRNGlEC8DqYH9klJ11hyzqjOn+gcx/DIdcBDuKyEtOy6o6kNM8kA8Tcc4Wg8sMvc3fSJjsTsq+J/gdGRswm4DsrNDAQVljj6k90U6Z/wBVvoq2Ozyu50DwNufDzjv9eSP436Y5bfaD3AhrY1OA9US4XFNcIXCKGL1vDXS693XOm9xc9vqjXA5xUo6RT8QMWJ+yLi8YF49r2GGaUtDpGzvvzUNOuvYvEfEptPMHbzCrMetcVtGTQdJhanuTQE0UMcmObIUpSOCHQWykWXWBxFkjazTqYCeR2I8juihzVE+lKpzsOb0cbxmV4mgTpb8RnRwn2KjGauiDrpHaHatPodl2M4VvMBVqmWUzu0eyz1gTH/In7OZPwrSzUSHah5ieaGsRR+A5jmi0lxbv2P0XVsx4GpnU6lNN39JgHzbsfZA2Z0K9AxVpCo3qBB9khYrxv9ofjpP8gNjJc91QyZJMpmU4GtUqfEoGHMcADMX5I0w2NwlVuh9Nonldrh5TYqzh8GzDM10IPiO4LrzuQOcW9E750lrRPg5PeyPMMNVrNms0OrtHI2MD5u/eUB5viHh+hwA52Rvi82IqsMT4gXNMgFpNxfa32UXGPw8U5rmsYwtb4QwQIk2/ul4r4V9XorKqa4yCnDmVVXuc+mS3Q0umCQeUG2y0KGbtJ8YLKmxi+ojqOv1Rhw3iqbMGRUe7RpDXMAu4NfOljhtsCQTCDMdhaQxTHOdLHEF0Swg8pkdgnclkp7FPFxlaLtTEMAkuHssHNsya6zAT3NvYLZz5mHfWGhjWsIg1ATc28R7X26LFxmTxU0Uzqn/Lo8Uyu2KuK/AS4anTbSa8HVrYNcE/OCR4p33b7rIw9aA7QdJG1+m6gp8NuMCYdz9DBKsY/I6babQxxJPiv6DTaw5lVqd+/ZoTrX2+inlPENWhWDy4kSQ7qWus4A+X2CKMfh3b0iH0yNQ22IkH2QI7DnojDg7PA2MLWiD8h6F19BPS9u8os2JfdInFlc7TMnH48hjmgRIg7n0vyvsmcK5y7C1tbLy0tIOxBj7EArezrhmrVe4tjnaw/MSLC20LA/8AxrEs3pPtcECR9FcOXLRebbpM65wbxe2vXFO4LmuPaWwbekooqVNJJXEMqfXoPbUptc2owyJad9iCOYIJ90bZzxRWfhqn8sscaerUNVpAJm1iFkqe9FKXXofxn+Ihaf4fDEGofC524ZPP/wBvsgbD5ZBdqmq7xBxuWySYMx4rXnuqnCp/mOdAJA5m/LbqSYtzW4/EhtWSBcEAWHyjSCY57p7XHpGjFC1sw8Tg24fEgNENPi6jc28vNFww5ewHwwQYI3uL2WHjX0xVpGsRdrr8pEEA/X6LXwmdUx8sAdg4D9kvJT6HxC70ZlDBBp0CZ/O648oCLsiwjfiahcNuB0JWJVxolxIAgyI3Lfykzz3VvhQS7UHTNiJnqbo/emxWSdpoN6bgUr8LOyq06kK/QrA7p6MDQVEpJTXBe1IxRImOSal6ZUIeSAJWr0KyDKjVHoU6bCHQSY0MVbF4FlQQ4Aq6GqN4VNBJgbnP4e0KgMNugXNOC8Rh70XPA6SSPYrtihrYcO3CW4HTlaOFYfNa1Nx+NRD+U6QTA7O/da+Ex+ErN0mmGu3gEsvaTpPPyXVMTklN4PhHshTMvw6puk+qTWH9DlmT9g9iMoY1rhQqNidWl0g2nYc3HbdCeZZNV06zTMHm4TAHQ8kUYnhXE050PcQNgfFt53VB+dV6BirTMc4uD5tO6CVceuxj40tbBXB5FXeA9oJbNp6jcEK/jMMWjxtLDuwu7HaeaLsm4gw7/DZhcZj5b+R2RC+i1zYcxr29CA4fVIy+XUV9S6EKeJznD6nUXunSRAm0Rp+5PNZIrkiHeJouNMb9+l11JuX0GggUWAHeGiFkZnklE3bSYHdob9QEE+bGxu2wJyitSDzUrEtazxENEuJ20t5d79Fn5VSq1cQ12HpF5DpAi3+o7C3MrRznJS0b+kzHlYIs/C1zWA03N0vJkOOzvI9R0XRjLLnaM9p7CLKcoxAaDWDNuRlwPTofNWKuOo0z43Btp8W3kCoM/wCNaGHJbJqOG+mIFti7YeQlc9zXiqtidRDWMDRMXc6JjnZBx36LUuu2dIZnOFB/8tL/AHt+3VZ3E3FWFNCrSZUD3uYWta2/zDckWAXHcfUJcPIG3dPZmEgCoJjZ3MJnwPW9inWmaOEf8JxLedug3m4G6kxeYVHFrtIlrptaQDMRz/5UVGpI/UOq1cOARyPT/pC2k+xqutaRj55mQrEWIi49d+a3cowlL4YLTqLbTcCOvvPuqWIy1pNwqOl1FwiSOQmyvapaQ2L+rbDHF4UOp6tnAedkSZHlYo0g38xu49zy9Fi8LMNYwQbAvg2sIM9x+yKQUKJlr8EjVbw4VVoVqgnSjKwyqUG33TDQ/qUlUKMJokQ0D1C8KJ7H1TtaQPUIN0kcivQl1funmpIO91CEYSp2vv8AZKY7bdwoQZKRwT2tFvqlLNvNUWQaV4lSmmkdTPRUFsiCY8J5Z1UZKovYx1MdFn43JqdT5mj2Wko3Kmi1QJ4zgHDvnwgIdxfBVWlehVe0DlJj2XSnKOo2UFQmGsjRyDEYrGUj45cBzBLT+yrO4nM+Iuaf6tvfZddxGXMeLtCFc74OpuaS1tws9YJ/Q+cwIf8AyjX/ADAOC2sgzKiIa+wnsPRDGP4Xe2S1rh5TCxXsrU+ZMciosP6YbuX7QW57k9MV3VWOLqbvy7xIjT3CwKGWgyHOLGmWktAmfyzzif7KpSzxw+afuFfo5myoDeCd/wBvomaufYacNdGSMoc9ge1rjHhdYwCNhPe/sq+IylzWh1jIJ9rH6omo1XhpYHtLd4Ij7KP+BJ5gdINgB5hMWVoW8MsFqdNwuJHkr1DMXDeD9CtwZY0Dl/hVd2TMNwYVVll+zP8ABa9EFHNJ2aSfMR9lcwzS4iwHYfum4XKmgwDPoiHLcta2/NL6f2l8KXs1cmaWNAkx0m3stlj1l4cgK/TKJIlMuMcrlLZUaattKckKYbvCjKkqFQlGLGuKaSlemFQgupOJUQTwrIK1K4rxCQKixQU4uSJpNlCDy9IaiY/ZRPKohZ+Mmmq3mqjymEqELhqs7WSFzOyouTFCF/4zOn0Sa2dFSC8VCFuKf6f87XXvh0z+X7/uqrCntebKEIK2DDuQj6LFzLhKjVJJaAY5WHnCJdVvVeLQSZVaLVNHPq34X0XXkj0Cru/CSj+oo+Ybwpm7I0i+bOYV/wAKXt/8VZ3kVkYrgzGM2lw7ALtAH3URYLoXCCWakcIOSYgHxah6KZmTuFi5y7RiMKwi7QsbF5fT/SEDlIYszYE4HABo2WtSw8DZaowjP0haGHw7YFgg0SrBxrCr9BpW2aDegTX0gOSNSLdbKdJisNCVrU+EYB//2Q=="/>
          <p:cNvSpPr>
            <a:spLocks noChangeAspect="1" noChangeArrowheads="1"/>
          </p:cNvSpPr>
          <p:nvPr/>
        </p:nvSpPr>
        <p:spPr bwMode="auto">
          <a:xfrm>
            <a:off x="63500" y="-866775"/>
            <a:ext cx="2571750" cy="1781175"/>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1030" name="AutoShape 6" descr="data:image/jpeg;base64,/9j/4AAQSkZJRgABAQAAAQABAAD/2wCEAAkGBhQSERUUEhQVFRUVGBcUGBgYFxQUFxgYFBQVFBYVFxcYHCYeFxkkGRUUHy8gIycpLCwsFR4xNTAqNSYrLCkBCQoKDgwOGg8PGiwkHyQtLCwqLCwsLCwqLCwsLCwpLCwqLCwsLCwsLCksLCwsKSwsLCwsLCksLCksKSwsLCkpLP/AABEIALsBDgMBIgACEQEDEQH/xAAcAAABBQEBAQAAAAAAAAAAAAAGAQIDBAUHAAj/xAA9EAABAwIEBAQEBAUEAgIDAAABAAIRAyEEBRIxBkFRYSJxgZETMqGxB0JS0RQjYsHwgpLh8TNyFbIWJEP/xAAZAQACAwEAAAAAAAAAAAAAAAACAwABBAX/xAAoEQADAAICAgEEAgIDAAAAAAAAAQIDERIhBDETIjJBUQWRYfBCUoH/2gAMAwEAAhEDEQA/AOVht1PTppzaafKS2aj2lQuCnaldTuomWQNpKdtJSMYtTK8hqVzazObjt5DqUN5FK3TGRDp6RiPCuYLK6tS7Kb3DqAY99ke5bwtRpQdOt36nX9hsFtMo9lzr/kEvsRujwv8AszntHhjEH/8AmR5lo/unvyKqz5mO9IP2XRmU+yc6mOaWv5G/ykE/Ej9s5lTpXiD9rq3So8tkb18qa6+kHzAP0IURy+l+egw96ZNN3sPD9Fqj+Qh/ctGe/Epfa9g3QZAjb7q5SbzW3TyLDv8A/HVcx3JtQD72B91FiOHarOWru08vLdbJzxXpmSsdT7RQZEx/ZWabYsd1G1hG8jl0UzRcRYdUzYsR56qtiHwrLiqlcTyUIjFzBlle4Xwp+IC0plehdbvC2Hh7THmgofL6CHP8D8Sj42yY3hcqx+V09RBHNdrzW1M+S5BxE6HGOZ6JbGYX+GDlfh9h+UrOr5DHSFp1axhVHV+RTZbBuZ36KDspHVK3LAtTAZXVru00WPqO6NaT7nYeqMsq/Cau4B2Ie2kP0t/mP+nhHuUWxFcUADMAFvZLwrWrx8Kk5w/VENH+o2XUMr4EwtCCKfxHD81TxfT5R7ImpyGxEf5yVAcv0BmQ/hwWQazxO+ll/dxt7BE9bANpgBosLdVfZUTazNQKFoHkyg1OhNaSE4FAEeXk0qQKyHz4G3TXNSj5lqsb/kKDDMYxWNC1KVIdB7BXqODYd2N9lNFlPhvIziasX0N8Tj25Adz+66KzAhrQ1oAAsANlW4Uw9JjHNaA15MnuAIEeV7d1tPpLh+bdPJxfpHV8Xio2ii3Dp4pqwGpHLJo08iKUhYnPakAU0QXQmlsqaE0U1QJXfhgfJJS10/kcQOm7fYqxpumYeS6SLCfdEqaKa2uywzHtd4azB5tEj2Nx9V4ZNSqXpO9jPuDsoNN7qB2FvIkHqDB+i1Y/KqTJfjy/8DMXkT2zADvJZFWkQYIIRGzHVWjcPH9Qg/7v+1N/H0anhqNDT/Vt6OH94XQx+Yn0zLXj0vQJil12KJOHaAaQrGKyKmWywQdxF591JlbNHzWWj5ExWujTzR8thcv4hy/xGCV0/EEPEEwOyqNyym0yGy7qbn06Iypvicwy3gGvXu4Ck3eXbx2YL+8Iuyn8NcJSg1A6s7fxWb/sG/rKKRTVhjUxC7yOhuGw7WNDWNDGj8rQGj2FlIWJ7aakbTRCiA0k401LCVUQY2mvGnbZS03JHFQhlY2jpM8ioJWrXphwgrKIgkHkgaDTElO1pkpCqCOFYalL/qtVtBU8IIJWnSuqGD6NIrSw9NV2Nt9PfZbXDmVVcRVa1sQLvJFgOv7BBeaY6ZEtmlw/kr6zvDZoN38h2HUourZQQ2ziT35rQw+HbSYGMENb/hJ7kqDE5kxu7h7rB5D+T2Mx05f0g+8abGxTQ9Q57xHh2tJc8COZICA6n4psY/TpNVs7tsfc2KxTguvtWzoLOtfV0dDDZTCyPJYWVcaYavZr9Lv0v8DvrY+hK3hVHVLqal6paGq0/QjaqdqUR3lOaUAYrjzTqNOAZ5mYSU2zUA5C6nLlAWyAtSFhNzsrAb1SPMlRA7KjnEnoBZNqUQVaeonGEWwWVqLn0j4HQP0m7fbl6K7TzZptUbHceIe26hcVnY820jdxDR62TZy1IDhW+0ElB8iWuDh2iP8AhTGuJuhyu0sdNMlvK3btzVihnkECoP8AUP7hbsXlL0zLk8Z+0EdJkqeFmYXED5mkEdjb/hX6GMY75paeu4/4XQjLLMNQ0StMp7D3UzMK07O9bFOGXdHfRPFEErwcrP8AAnqEv/x3dQsqNKUNKuNwIHUpW4Ud1WibKLqSzcfRPzRtYokGHHRedRb+keyjRaegPDlK1qJjh2g2A9gnBgQ8S+R84YSitIQxskH0T8NhV7H5K90Pp1NPIhxIb9PsgfSNE6b7IHZm3QNY0XmDv2kLrnAuDbSwYqGJqeMkfp2b9L+q4rRwhawzBdJa07EkEgOAdcNhF+G/EU1MFRw9JumqxgpkuLQz+WILmgeIki8QI9Fitd8vyOy4960go4s4nqBrvgN1QdNogc5PkEDZtjTfW975LtMS1p0m2x3NrKTI+IHU9dKs74mq4hobB5ze457A2TszpOrsPw2gU5EvLSNW9mjcm29glJfljsWkujnL8urYqs8MbOkwSbBsmBKKcn4cp0GkmHPi7jb0b0C3MPjcPhwG1HBxs4gAAanbiNz0Q5nmZudIbYSTHQE7J9Xd/SukFjiJbp9sTFZdRcJdvfaFiYHiitQfpoVHRqgNd4mxt8p2PkocTiz1uociwxfi6bQJ8cxvMeL+yfGPUvn2hObLtrj0dLy7jYwBXplv9TJcJ/8AU3HuUTZfmtOsJY5rvI3HmNwoqXCHxWAubBIWDmnA76Z1U3EEbEEg+4XKvFDf6Hzm/AZ0tifQeScgKln2LoeGq34jevyu9wIPqFu5dxZSqiNWl1vC/wALv2d6JFYanscrTCLUm037k+SqjFAp5qWgpQWh73phFkjX3SuMqEaIqj1WqECpTcdg6P8AcCB9SrOlMr0JEKFomq0ZN1E6gFYov1U2k77exiUxzVAGRUS5hlhg+4PmOavU83v42erf2P7qowJGQ7bYc+/ZPjI59C6ia9m3hMWDem7zjf1atSjmxBh49Qgzn4dx+a4A9R9grtDMnN+bx9Ts7/n1WzH5OjLk8b9BtSxIOxUochjC4sO+R3mDY+y0MPmRBh31/db4zp+zFWJo2NS9rVenVDtk9aU9+hWicPXtShBShWUSmE3SE1JKhDhtBt4VnGYI1KYGstAOq0ch9FFh6d0yrnVJph5NuUWv+Y9lk8i1Met/4NuPlvcmFicrLiQ1znEwC4jS0Dn1LvoPNWsp4XNF7qviLSC1pItyJE7EwFqMxNN0vD2aQN9QA9J3VDEcVUWDSagcybtBcQfbn3XOWTJf0pB3Tfs1MrpBjnO0gyNyJtJuPUJOIc10UIcQAHTG1yOXQ2v5qA42nRZ8SgXVKb2zL4cbkk7Ra8IFzvPKmJgOmGkx/bzWrFj30O5zM7RLgsW6rX+IWgWJaNp5E+cXUmJpkyBN+v8Ankq2Q5kKOLp1ajWljSAQW6gBtOnnG8dkZv4Cqupuq/EY6SXCHC7TBbECLhPtaaaBx5E5ao53imlpEroH4PcK68WK9WIaxzmt5ku8IJ9CspnDc1qYdpI1t1TtpmTPotLH587CYptXDumDHiMttYtP9MeyGsra4or4U91/R2XPs4o4Oi6pVcA1o/6AHM9lyvNfxWmoDpmi4GLePsbmI3shjjzit+N+GXubpEjQ0ktBm7r7nlKycqyN+JAdcU2eEuAnq6wQLFPHlYMpp8V2w3PH+GePER6gj+yHs2z/AAz/AJYU4wdDDgltIOcOb/H9DYegQ1j/AOdVIpsBc79DY6TYKsWOG+t6GWrhd62bmVcavpQGu1st4XSYHQHcIxyvjehVgF3w3G0P2Pk4W94Qrh/w30tBq1oJEw1thHKTv7BXG8HUWMLna4HNzvrACXlx4K9exmN5tbZ0ClU5f9KzTYFxnIs8q0q7mUajgwzpBOppjsbbfZG2A47AIbXaR/Wy7fMt3HpKyZPEqH12HOZUGhCicwmzefNV8JmdOqJpva8dj9+iuMMBZGmvY1MRzIaAOX35lQVagG6kdVWdjxqLRyJAPurRNbJKDzU6hn/27eSuvNo+iY3oLBOhTRY0bJCJ2SusoXVVeyaFDnA/5K0cPmJ/Ncd7H35rL+MvNrps216AvGq9oKMNjf0n05ha+Fxgf2KBm4wjZauCx2qOTuvXzW7D5DTMGXB1sLQE6FTy/G6x/ULEf3V0LqTSpbRga09CJJT4SEIgTkRwBgwhrivJJMjw94ANhz9L/wCFdSp5eJ2/zmsjPuF/CbgsdME++k9D+y5Xk3UWr/B0MVJezm2RYMBpp1A51J8HSHlhkTB+Ug7jkvVOGaLT4dbnONhNmjnPYdVo8SZLWwoFVzHGmYAe2HMk2AkWE+iyqGMq6XNNMEWvJLmzewFpi1+RRp1S2maFwYuFw3wi2nR8Tqphzi4lnP8ALyMD/lVs/wArNJ5AlzYmWt/sp8M4aWvLhDXSb+IQ4CA3fp9EU5nVZpkFvis0zA23J5K96eyfHNdHJ6uI6I04D40qM/kVfFQFg4705mAerCfbyWblBpS4fDY6W6fFIj+vnfY+is1aFPCgNABmS93Pt4Tyg28in3kWuKXYmPHe9t9BZmNBr/HTdIImRsfJCmZ5cXzHqquGzxzDFPU4bNi4dewLQi6nQdTZqrNYyrAeGgzZw1NJBuCeiU/p7YyfqfGWAJ4bc4+GZO1pRphvhswwpt1M8OiYdGoC595U3DzajsRVtEMIjb5h15bQrmcYj4Hw3OqGC7S4AbC95/MCbyPqgyW7STG44WOnoCKuKw9NpDnVaj73gtG3Qq5wVhXQ6qGgucdAjpYuHaTHsr+Iyz4rzVMBggF7wZ2/LPzH7KXL6waW02an6i6NPi1F1rentKuq3PFe2EpfLk/SNrKcYKlQsqTAEgCLEH5ZPr7LG4+r6Wsph3zXIkbcpjmrlei8w6m2LOvMyBtHpz2sgbOcQ6pVgS4i0CT6IcUbomWtLaMk1yNrX35rsHB2U4bMMABAFRg0uj5mu6+RXKMdStBplm28z9kSfhlxEMFjmCqS2m/+W47DxiGl3aSL8lqyTzno5zdQwjPB1WjUmm4tc02It/nkr1PPq9K2IZqH6mWPmRsfSF0TG4EaisfMcOyPFC5dJvqjTOUysJmVOqP5bg6NxsR5g3XqTZcXG8WA78ygfiPFsZU/lGHci2x9wqeXfiLUowysz4gBPiBh9zN5s7fsqXi1S3A350umdMY9SByxstz2nXbqpk9wQWuHmCtAV1maaemaV2toncVWqFOfVVWpVUCSPGooxWUNasqxqqJDdGk3Eq5hMZdD5rK1gKhlNkVcLQdZfi9nDcb9wiSlWBE9UGZZURFhK0CPZdLxcv8AxZx/IjXZrNKcFUZWU7Ki6BjMz+FUn8K1zSx92n79R0KnKaQs1zyWmaEAvFPBNQsd8Mh7TYtkiR3GxXPcVVfTo1KTi4AEC5MECwBj5ouP9S7RnmPLaRbzdDQex3PtPugPPsA0sGncTbqIu37ey47zTiyLH/qNmPftgxl2XfGpN0m7JtPMxe/ce8LF4nx5pxT3jpax5HmdkUYIgMcKYA1CG6epg25zshStlQqYsCoTpa3U+d7TaO9gt+PTvbH5G1GkUsDjWOFobe+wjsFoVnBxBdFhAmTtyKz6tSjSrv8AACwgtANxO4KWhQqPbra3UG7tBktG+/W/0TnKfYmbaWmFOQ5UG1KbhpDWtmTsDEg97wVs0s0pVKmivU06RGshsNYDrPMEne1+iHOF+IGPp/DJiqHiGui7bgaTzIJ29u2TnODcXvdri9/Wfos6l89UBGWZlhRSzCmxznio2CXEOnxEaixuvuQAfVUcdinYp7KMEeKZg7O7HvKThFzalL4XgJHYS5v6pN5BcZI2BlZmfV6lCu4iQ5pN72Jm31Rcfq0aJtUmwi4hx9JrP4Vjg7Q2ajrAA8gPVAWXZtUwz9bY5ixuJsYPIlX8Dgnmi6qSDLrtuXxHzG0AT3lD9QFzoi5OwWjDjS2n/wCmfNk6TR0zKOM2fwb9MhzWuB5ESIA2uN+yrcIYRgbrIFRzxLidhvYfv1QNh8A4GS0x/k/RGXD+HcwHS5ugBxE3IvLdt5n7pWSZlNJh4sjt7aIeLK4pVGlsGZmwIVZlOnUZTxAaPiNqAxtIaemwbMXPdUc+xDn1dTgIA7kGFTr5sS3SAGjo0AD6Iph8Vol2uT5ejteT/iBSrs+GXH4rGw4EfMG21AixCDuJuLHVCWU5A6oW4LcTWe79Lbf6iAtvMIphz3RAvPfkFlyJTk4+xCpe0ZdOmGMdVqctvPl9UQ8G8DhrBXxDZe7xtafytIsSP1H6LH4VnHY2mxwBpU5qlvI6IAkf+xaPdGvG+cmm0Um2LhLjtaYgef7dU+tzOvyxe+TATiTMgMQ5tC2kxLSRfsRf1V/hfibEVH/DqAVABMxD/cb+yxcuxo+K5mkS6Zd+YwAQwdPNa3CGKFLHUzUgMqO+HfkXxA8p5qVEueLRqjaXJMKRmzTYnSeht/wkdiLLfznhIEmAhbF5FUpzpJhc541s0x5CfsV+JUBrqlUc8fMP7JvxJUUD/lRosqStTL2LEw1QTcoiyxzTsQfVFxBrIghy9uy3GO8M9FkYNsQtKq/wOidlowTp7ObleyzSxKt06yG6WKV6li11UzE5NtNclCa4pTDTM7OMEalM6fmB1N8xy9UFZzQpucC0vDgIIlze8EA3XQ3BZ+YZbTqDxtB78/dYPI8T5Hyl6Y+MmjlGLwApy5hPM6bm5mSOvksenkFR/jqTJA7WNwj/ADLhV7CXUZcOn5h+6pYPO2/JXBDhYu/N/qabnzVY1eNav+zS91P09gXU4bn8q0ciwYpsfSc3SCdQcBB6G46Tz7ov/h2PuxzSDtBE+26oYvCxy77Jje1oVF6oFKmFbQLqj6Z1DwhzWsMgXJtsbC6wquYfFpPc4y5puI3B+WCNue61+LA8iB8s7dyJPos3IKBdTqMhoBg6jAuDEEo51rkNuU2lowKGLfTcKjA5paZBB2I9F0XIsdQx7Q1wa2v+ZhMarfMydx23CE8Rhmip8Nzvlva4JPpstLg/JaWKxlVlQiQwfD8RY4OEeJpF5AmN+Vk2uNrtGdy8faYRZv8AhtVcz/8AWfA3LXamgkgC7h67rDy/8NsZSr03PYwhrpJDxy7GCVsPzLGYEuYzGPqX8Iqhr4G8Gbk97bKnW/F3HiQ9tF42uxw27h1kEvacyy7mtKqL+OydwBGg/RDOV4TEsq1Gua4UvEZMAA/l09Z2gdVvYHjl2JaZZTDgLgavpclQ1c6JEtaOxuRKzQnj3LBmtNNAfnZdN9lklbGOp1qr/wCabA2DRDfQDn53VTG4HTeI7brpRSSSFW3T2a3A9ZvxHjmWW9D/ANK7xq0ljI2Bv7W/v7rK4dwZa8vJLDTInyImItvsiirXbiKRO4HzDoSJ29lhzLhm5oZMvj2W/wAIcEGmvU56Wt2sASSYPPYIfzHMHVateo6QHVHaQTsB4bdNh7Is/D+i2kK7Q6QQ1wHYTP3Cw8VltJ9Z8vim0mBsDz381dZE2HOPfoDmOcKpqtDi1jpJHbe/ktDFPaQKlPYusbzIjrtBWkabWk2/lMdqEef1HfyVrg7KmY+vUpw1lJp+JAgOuYgf02M9LLRvff6DS+Nab9nZeHc1GLwdKvzc0auz2+F4/wBwK9icK13JWMmwFKhRNGlEC8DqYH9klJ11hyzqjOn+gcx/DIdcBDuKyEtOy6o6kNM8kA8Tcc4Wg8sMvc3fSJjsTsq+J/gdGRswm4DsrNDAQVljj6k90U6Z/wBVvoq2Ozyu50DwNufDzjv9eSP436Y5bfaD3AhrY1OA9US4XFNcIXCKGL1vDXS693XOm9xc9vqjXA5xUo6RT8QMWJ+yLi8YF49r2GGaUtDpGzvvzUNOuvYvEfEptPMHbzCrMetcVtGTQdJhanuTQE0UMcmObIUpSOCHQWykWXWBxFkjazTqYCeR2I8juihzVE+lKpzsOb0cbxmV4mgTpb8RnRwn2KjGauiDrpHaHatPodl2M4VvMBVqmWUzu0eyz1gTH/In7OZPwrSzUSHah5ieaGsRR+A5jmi0lxbv2P0XVsx4GpnU6lNN39JgHzbsfZA2Z0K9AxVpCo3qBB9khYrxv9ofjpP8gNjJc91QyZJMpmU4GtUqfEoGHMcADMX5I0w2NwlVuh9Nonldrh5TYqzh8GzDM10IPiO4LrzuQOcW9E750lrRPg5PeyPMMNVrNms0OrtHI2MD5u/eUB5viHh+hwA52Rvi82IqsMT4gXNMgFpNxfa32UXGPw8U5rmsYwtb4QwQIk2/ul4r4V9XorKqa4yCnDmVVXuc+mS3Q0umCQeUG2y0KGbtJ8YLKmxi+ojqOv1Rhw3iqbMGRUe7RpDXMAu4NfOljhtsCQTCDMdhaQxTHOdLHEF0Swg8pkdgnclkp7FPFxlaLtTEMAkuHssHNsya6zAT3NvYLZz5mHfWGhjWsIg1ATc28R7X26LFxmTxU0Uzqn/Lo8Uyu2KuK/AS4anTbSa8HVrYNcE/OCR4p33b7rIw9aA7QdJG1+m6gp8NuMCYdz9DBKsY/I6babQxxJPiv6DTaw5lVqd+/ZoTrX2+inlPENWhWDy4kSQ7qWus4A+X2CKMfh3b0iH0yNQ22IkH2QI7DnojDg7PA2MLWiD8h6F19BPS9u8os2JfdInFlc7TMnH48hjmgRIg7n0vyvsmcK5y7C1tbLy0tIOxBj7EArezrhmrVe4tjnaw/MSLC20LA/8AxrEs3pPtcECR9FcOXLRebbpM65wbxe2vXFO4LmuPaWwbekooqVNJJXEMqfXoPbUptc2owyJad9iCOYIJ90bZzxRWfhqn8sscaerUNVpAJm1iFkqe9FKXXofxn+Ihaf4fDEGofC524ZPP/wBvsgbD5ZBdqmq7xBxuWySYMx4rXnuqnCp/mOdAJA5m/LbqSYtzW4/EhtWSBcEAWHyjSCY57p7XHpGjFC1sw8Tg24fEgNENPi6jc28vNFww5ewHwwQYI3uL2WHjX0xVpGsRdrr8pEEA/X6LXwmdUx8sAdg4D9kvJT6HxC70ZlDBBp0CZ/O648oCLsiwjfiahcNuB0JWJVxolxIAgyI3Lfykzz3VvhQS7UHTNiJnqbo/emxWSdpoN6bgUr8LOyq06kK/QrA7p6MDQVEpJTXBe1IxRImOSal6ZUIeSAJWr0KyDKjVHoU6bCHQSY0MVbF4FlQQ4Aq6GqN4VNBJgbnP4e0KgMNugXNOC8Rh70XPA6SSPYrtihrYcO3CW4HTlaOFYfNa1Nx+NRD+U6QTA7O/da+Ex+ErN0mmGu3gEsvaTpPPyXVMTklN4PhHshTMvw6puk+qTWH9DlmT9g9iMoY1rhQqNidWl0g2nYc3HbdCeZZNV06zTMHm4TAHQ8kUYnhXE050PcQNgfFt53VB+dV6BirTMc4uD5tO6CVceuxj40tbBXB5FXeA9oJbNp6jcEK/jMMWjxtLDuwu7HaeaLsm4gw7/DZhcZj5b+R2RC+i1zYcxr29CA4fVIy+XUV9S6EKeJznD6nUXunSRAm0Rp+5PNZIrkiHeJouNMb9+l11JuX0GggUWAHeGiFkZnklE3bSYHdob9QEE+bGxu2wJyitSDzUrEtazxENEuJ20t5d79Fn5VSq1cQ12HpF5DpAi3+o7C3MrRznJS0b+kzHlYIs/C1zWA03N0vJkOOzvI9R0XRjLLnaM9p7CLKcoxAaDWDNuRlwPTofNWKuOo0z43Btp8W3kCoM/wCNaGHJbJqOG+mIFti7YeQlc9zXiqtidRDWMDRMXc6JjnZBx36LUuu2dIZnOFB/8tL/AHt+3VZ3E3FWFNCrSZUD3uYWta2/zDckWAXHcfUJcPIG3dPZmEgCoJjZ3MJnwPW9inWmaOEf8JxLedug3m4G6kxeYVHFrtIlrptaQDMRz/5UVGpI/UOq1cOARyPT/pC2k+xqutaRj55mQrEWIi49d+a3cowlL4YLTqLbTcCOvvPuqWIy1pNwqOl1FwiSOQmyvapaQ2L+rbDHF4UOp6tnAedkSZHlYo0g38xu49zy9Fi8LMNYwQbAvg2sIM9x+yKQUKJlr8EjVbw4VVoVqgnSjKwyqUG33TDQ/qUlUKMJokQ0D1C8KJ7H1TtaQPUIN0kcivQl1funmpIO91CEYSp2vv8AZKY7bdwoQZKRwT2tFvqlLNvNUWQaV4lSmmkdTPRUFsiCY8J5Z1UZKovYx1MdFn43JqdT5mj2Wko3Kmi1QJ4zgHDvnwgIdxfBVWlehVe0DlJj2XSnKOo2UFQmGsjRyDEYrGUj45cBzBLT+yrO4nM+Iuaf6tvfZddxGXMeLtCFc74OpuaS1tws9YJ/Q+cwIf8AyjX/ADAOC2sgzKiIa+wnsPRDGP4Xe2S1rh5TCxXsrU+ZMciosP6YbuX7QW57k9MV3VWOLqbvy7xIjT3CwKGWgyHOLGmWktAmfyzzif7KpSzxw+afuFfo5myoDeCd/wBvomaufYacNdGSMoc9ge1rjHhdYwCNhPe/sq+IylzWh1jIJ9rH6omo1XhpYHtLd4Ij7KP+BJ5gdINgB5hMWVoW8MsFqdNwuJHkr1DMXDeD9CtwZY0Dl/hVd2TMNwYVVll+zP8ABa9EFHNJ2aSfMR9lcwzS4iwHYfum4XKmgwDPoiHLcta2/NL6f2l8KXs1cmaWNAkx0m3stlj1l4cgK/TKJIlMuMcrlLZUaattKckKYbvCjKkqFQlGLGuKaSlemFQgupOJUQTwrIK1K4rxCQKixQU4uSJpNlCDy9IaiY/ZRPKohZ+Mmmq3mqjymEqELhqs7WSFzOyouTFCF/4zOn0Sa2dFSC8VCFuKf6f87XXvh0z+X7/uqrCntebKEIK2DDuQj6LFzLhKjVJJaAY5WHnCJdVvVeLQSZVaLVNHPq34X0XXkj0Cru/CSj+oo+Ybwpm7I0i+bOYV/wAKXt/8VZ3kVkYrgzGM2lw7ALtAH3URYLoXCCWakcIOSYgHxah6KZmTuFi5y7RiMKwi7QsbF5fT/SEDlIYszYE4HABo2WtSw8DZaowjP0haGHw7YFgg0SrBxrCr9BpW2aDegTX0gOSNSLdbKdJisNCVrU+EYB//2Q=="/>
          <p:cNvSpPr>
            <a:spLocks noChangeAspect="1" noChangeArrowheads="1"/>
          </p:cNvSpPr>
          <p:nvPr/>
        </p:nvSpPr>
        <p:spPr bwMode="auto">
          <a:xfrm>
            <a:off x="63500" y="-866775"/>
            <a:ext cx="2571750" cy="1781175"/>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1032" name="Picture 8" descr="http://t3.gstatic.com/images?q=tbn:ANd9GcSaCtGF8nHRHUtB8wEy8yWHy76JwPngshRaGsQI-9A647QG5NhmuZ6Nld1AeQ"/>
          <p:cNvPicPr>
            <a:picLocks noChangeAspect="1" noChangeArrowheads="1"/>
          </p:cNvPicPr>
          <p:nvPr/>
        </p:nvPicPr>
        <p:blipFill>
          <a:blip r:embed="rId3" cstate="print"/>
          <a:srcRect/>
          <a:stretch>
            <a:fillRect/>
          </a:stretch>
        </p:blipFill>
        <p:spPr bwMode="auto">
          <a:xfrm>
            <a:off x="3962399" y="3505200"/>
            <a:ext cx="3850747" cy="2667000"/>
          </a:xfrm>
          <a:prstGeom prst="rect">
            <a:avLst/>
          </a:prstGeom>
          <a:noFill/>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Foods</a:t>
            </a:r>
            <a:endParaRPr lang="en-US" dirty="0"/>
          </a:p>
        </p:txBody>
      </p:sp>
      <p:sp>
        <p:nvSpPr>
          <p:cNvPr id="3" name="Content Placeholder 2"/>
          <p:cNvSpPr>
            <a:spLocks noGrp="1"/>
          </p:cNvSpPr>
          <p:nvPr>
            <p:ph idx="1"/>
          </p:nvPr>
        </p:nvSpPr>
        <p:spPr/>
        <p:txBody>
          <a:bodyPr/>
          <a:lstStyle/>
          <a:p>
            <a:r>
              <a:rPr lang="en-US" dirty="0" smtClean="0"/>
              <a:t>Onion soup made with beef broth and topped with toast and cheese is one of Frances favorite meals. They eat it on special occasion and just to enjoy it. We do not like onion soup though.		</a:t>
            </a:r>
          </a:p>
        </p:txBody>
      </p:sp>
      <p:sp>
        <p:nvSpPr>
          <p:cNvPr id="3074" name="AutoShape 2" descr="data:image/jpeg;base64,/9j/4AAQSkZJRgABAQAAAQABAAD/2wCEAAkGBhMSERQUEhQVFBUWGBgXGBcYGBcYGBQYFBcXFBgYGBoYHSYeGhojHBUUHy8gIycpLC0sFR4xNTAqNSYrLCkBCQoKDgwOGg8PGikkHyQsLCwsLywqLiwqLCwsLCksLCwsLCwsLCwsLCwsLCwsLCwsLCwsLCwsLCwsLCwsLCwsLP/AABEIAMQBAQMBIgACEQEDEQH/xAAcAAACAgMBAQAAAAAAAAAAAAAEBQAGAgMHAQj/xABEEAACAQIEAwYDBAcHAwQDAAABAhEAAwQSITEFQVEGEyJhcYEykaFCsdHwBxQjM1JiwRVDcoKS4fFTk6Jzg7LCFiRj/8QAGgEAAgMBAQAAAAAAAAAAAAAAAwQAAQIFBv/EAC4RAAICAQQBAgQGAwEBAAAAAAECAAMRBBIhMUETUSIygaEFFEJhcfCRweGxI//aAAwDAQACEQMRAD8A7ezRQ1ziKA6n5mPvrzHsQpjpVF4tfEqAjszsQSGAyaAgeKdG5aSIPKhljnEtVLdS8niaZSQQ0RIBBiTHKsbfEwwlQfl+ZrlNjjF1LpdbptJDIC65swtsbbi4EYd25iQP8J01p5wbj7m0B3ZtlrjgqWRikEgqJJJPhkLGkneKoscQvpGXk8RjUgx+eVZLxFSY57wQQfzoao2I7QPY8d50UAnTeQOvPTMJEfKa32+L307t0tC4l1iAnjFw6ypBzEJAGYggCDud6reS2BMlcS4txLUjKdN41AnrG3vWZ4mgmSJG/OPWNq57j+Nsly5ddgqKHF1x8Cspyi1JOjZvs76edIsT2wuW7krAbJZca6XlvGS5mcpEkRrqp1rSkkZlbZ2K1jA221am4koJEjT/AJqoYLjd+3bD3FUHIrXDcuqYYs2VUyaNK5ToY8XkaFxHFc7BsjuNBKFPGYBQHMZBnN4lnSQRrQmvC8HuTZmXy1jlYxPKfWiC9UjhHaG4Ucd2wZVz9ywkFMzLlVoBmQwEifDtqKz4N2mZ7mUHNbLKUJMsFuHJlPWGZR7VkahQQD5k2y65qk1oz1O8o2+Xsm/NUmhDe/aKOqt9Cv41uL1e+VtmRvCobo5nQazyEedVbttx9sL+ruIKtdCODsVYAexG49K5z27/AEhXDdFpSUt93afLOp71BdGfXUhWQQNJmrVsyynGZ10doEZgqkGSAPOTFHYbGq5aDMVwPsZ2qa5jbSEnxd4F1+33NwoPmBXTuyl65aw4Nz95cOY/yg7D1AOvnNRmCywmZcWxAmPKf6V4b4jeq1c4oBiUDnKrWwAToMwZmInaYIOpovHaAkTsfPlQzZxmX6fiN1xinYz71jZx6sdCP+ap/fOdzt/LHTaR5HbrRuDxJVhLEyVmeUHlQvzAzgTfokS2Zq9zUH31YXL1F9WDFcOz1M9Lu/NbTd0qC3Mv08QzPU7ygO/rw3jVesJfpxh3lZA0ut3jR1o1tH3TDJiZ1KlSiZg4LjoymdufkK57xId4Wtg3AWZSMndggr4g5L/Z0Egbxtqa6HjFUqc0R51Q8ex7ySz6tbRUQDKS7ZQzkysCRoPF4CelDZwpAIhF6lbv4uLRZcTYBcnMApdmIlQYJ8a5QQoEDMQZqYK1eU3MQwLW2Vbot+A3LaZV1YCW0nxHU+HQ60Dx3hiriyQDasCcxyKA11MytlyEO65sp5ZQY0IBon+0jatqcWsFwLa37YlnAIzeBtEYLkMidhzJNBsZj4jCHiboshe7uqoSWD98ipdcXJLvZVkGZSwzLBYSBJmRTjAcUs2LJu5RYs2Wta2rovm6LkWBcCnxLobZ0liCd9Kqvamzbaz3rKWIymy2ZpuZwrXItyVRZeWJHhzBZ2pXwyxZtvbvd0qtBDQ47tWJKgSD4WnnpuNqicDKymXjiWdES4hRcOq2b918yOXX9YYEFXUElhnZRAaD4duq29hTcugFEt20OXulQpka2IHi0zk67QOgilGK7Rslw27xJNtpVVtrlRviXXvdVEk6aktqRtVp4a4fDl85z3SLnea5QIyyykfEmTXTmDOtWXyApGJhMHMFxeL/AGQS6pFzxurOFUhcxW2ABMCM4y8oAp3+jziqrfZAS2eSc26wBDLEqF1CkDmRGlDWbGHdAuJcZlCqJdEYAeIQRsviJgzMk0Rwns6li8l+xebwkyGCsrIwKsuZMpBgmDB1ApWwYf8AiTYxORLtisCSSLShc0eMfZgkkwTqdelA2ODKC18aqcrFNTBVwWaepChiP4lnnFH4fHg86Ot3gdorQCk5hGWbVuAisloK5bZB4NRO2mg5x/StyXDmAjSNfLpTAg8T23rcmPhWPdiD9yj50QTXkVDUlSv9s+z/AOu4c2gcrAhkYz4XU6HT3HvXF+3nZfFnEm4mHuuht2AGVSw8Fi3bIOXUQVO4r6CuMOdBXURvl92lD3lDxCgZGJ82cL7L4/vFa1YvI6MGV2Xu8jKQVaXjYia73w/F3XRDdVFuEDvAslM3PLqNKYHAivf1estczdibVAIBxLEYW2ue9eS2Iyk3LhCgHU+CYLaGOfTnQWG4rhbtllwt5bquczftszTIOUAtmQTBI0ojHcCW93vehXVyqgESMqKSJnnmu3fpzmqHxP8AQ3h3JNt7lk9NHUegbUfOqNikYPH7y9p77lneyieK5CAa5ndYB5fEYG+/lQ2G7R2cQ72sNeFx7SreIWSrC24lQx+IhijGJGm+9VXD/oSQt48S5HQIoPzJNXbsz2JsYLW0pzc3YyzaRqdo8vOhAVqc5Jm8sfGJcuG2mKKW00250V3I56n6mssPclQQJEctPvoXi3C7WIQLdVtDmUqWVkO0q6ajQkV0AoAiTMSYT3A6VjcsaabUPh8AFuFzcvueQZmyLpGigBT6md6Me4QJ+/8A2qioMgYwOdT5D7/z9a9Ne6GoVpRv2jIntsUws7UBbGtH2aYogLZsqVKlMReDYw6Vz3tlZ/ZsY1BERI+IhdI57DrXRcTtVX4nhw246HUcxqDrSmp6h613DE53w/hly0jGFFw5SsgErDZiD1knaeZkmaaWuGLdsKLqGM+ZrawrX2RJs5XkKoaWDTHqIpviMF6e9K7VwhLqpBU50gxuSoziNzCgA/kroxxzGdgAwIkxebDYi5buuFfujkcC2BbP7Q92UAIUMSoCyx5zqIRcSvo1hURwGnNcQliCw7sZbZI1EgnkPCddpfcW4RbuXGZUVZJOgiZJOYiSMxnWNzNAL2fUcq2bQRiaFfvEGC4MCuvxcuQ9D1qz2rM27SARkyx/lAJn1MTXowi21LNAA3J2FB8Oxty9iQLYItjMCYPwkfEx5GQCB5VhmLQbqi8e/Ec8IwKKcxXMQTA8JCmdSRO4MjXQVZbWJ0lpHqJ/+M1QLfAsVYuZrSF4MhkAIb1G+vQj51b7PFXAB7ojaVYMrIY2II+TCQaAxCDMHWQgxjEOHHbasJz+oH4matWAcEBgZBAIPUESPvqr4PCDFqxeyFiAGBILzuJj667jpVqwaiBE6eGDuMukHz+/fnV0ljyepsEnuMUatGBwSWiwRQBodANTLSSeZ21PSsw4A9N/L3r1b2v/ADy0PLzp4GDM31IqK1aLl/xi2w0dSVPUr8S+sQR5BulamDPOLcI720yC5ctTHjtkBhBB0kEQYgjmJFDYXhhRYa41w6atlER0CAAbnry6UYjNqA8gaaiY8pBB+deFW6j2H4mrYiaXM0C3GleMoFEd3H5kmtIt89z1pciGBmlkEfOtNyzRJskGZkEcx5zv9PateXehuuJtWgr29oEk7Dqf6Dzo2xg1QZnIJHyHoPyamGt+Nj0AA99T/T5VsZczxyH3nnTVFQA3eYKywk4ma3WJ0EfefUbVLuKZYkAzt51u2rTibmm07f8ANMlYEHmS1iHfYADrW1QRqdTWvDsMsgRqdD94rI3KgWQmeXUDajQ9R9xFaFfkdx9fMVk2jAjY8vz6VqxbQQfztQbkGN0JWfEJtmjrVK7T60zsHSqpMzbNtSpUpmLzXfWRBpHj0k09umBNI8eXbw21YEgwxEQY5Ttz1YDyoFqF+BD1ECKr6AaHQxtz66Dc7dKASwbrMLYBCxLHaCAwIA1MiDy3FNsH2dUZmhiLnxJcMm3mUqwUqdDBjMDJ69W6YYARyiOewEb71F06js5hjd7SjY/CW1TMHYgMQ5KFYyiSVVlMiNZLAESQTtXnDzYc62ngmNzNrQE54LHckDwqNJ0BBp/xvF4bC/vC+Z1ChFbMcqkmQGOmpPiOup1rdwK+l22LoIMloLKq3Br8LZdNBHrvRR6IOwAZlnfs34OPeJsZ2KsYlQAQ9vUyHIIOVgCGt7+8+mmuNjsv3aotm2VVjsT4lHPNmYZmnNtyirkoFbu7Hy29ahrQ8EQG8g5lHPDTycRJXTUSrFYDCQdp8ucHSmOCwIUaGSOc5o9xtVlxKZEzKqkrtIPPcDKpI9gaQX+JlSO8XQvKlgVui2dyAoJjVYOm5U6iCFtGp+XiEW0mG2rVR8YtrPmmZBhQSx8CjQAa7H0rPB3MyhtwTAOmoOqnTkQRB09BRS2gdefXnS7VsnE2TmB8La66lnUguZUSuVEAAAI36k6azyojB4EHKQR4TuPt5RlBJ3MjQzO3vW/9VEHcTvHP1FZNcKjVo5bCT5CNz5AVtPhAzAke02Yh8o6k7DmT+FaeI4YvbOUgOpDoTsHX4Z8j8J8mNe2cOxMgZZ5tqx/Cilwo5yT50UAnoTBwO4mwXEFa4rDQXkLZTMpds+C4p/miAR//ABNMHvjox9jSDtC/6rdW5/dvdS55JcX9ne9nsNcb1stzarM4A0rWzPmUrQX9ZHRvlWBIGoJXWdQY+u3tRtsisyNNqr0v3m9+Iv7wtzU9YHy+1XgWibmCRtSPfn8xrWlsK6/CZHRpn57/ADmgvW3mEVx4gwuZXnkRB9BqCPTWfL0oxk1DLr18xyIoG9Daaq24B305g7H2oVeIPaOokeXP/LIHyI96wmoFfwv1NmrfysdFp23H5g1hduE8openHrTHUgH1yn5Nln60SMYh2J/0k/cKdWxWHBgTWw7EzDH1qZutabmMQbk/6WH3gUDf7RWV2IJ9ZPyWT91Q2Ko5MsVsehGoHM6Afkn89aTcW4mCwQb/AHDqfXkOmtLcb2ke5ogI8zE+w1HuZ9Kw4fg2Jkz6ncnzrn3aoP8ADXG0oK8tLHw+5IFO8PtSfA2oFOLG1H08VvM21KlSnIrNGKeFJ3j+lJsJiXZ/G/IMAAgDBvDrDFpzBuQ99w9urIoG9hFAzEAkGR0BEgEA7GCdq0JtTPbtyKRcd453OVR+8ecqnYAfaaOUwI3NNO87u0124ASoJgHlyGvOqe6frOIe8wjYBZnKAoG+kiZrna7Umiv4TyY/pNOHbc3yj/32gz4FmZrtwly2p0gT0A5DyrdwzG3bK3LdgQzMHBFvvG2IaRoI0TVmEagb0fcJAj76qeMxlprxW49teQU3CusgywVhmEfZbTWY2rz9FrrZvzzzOu53oRx+3tL5hu0edCTYeRKlh3bpmU5WkW3ZlhgREaRvTvAXc6BoKzy1j2nlXKeH3MIb2TwZhJjN3ZJ5AFSI3BgEcqueCxj2wUZ2dDBUsZddYKOT8UaENvrB1EnqrrbFzY2cY66+s49lAzsXv+8S3l4HXXl5+lCf2QsnxEAmYUlR8QczETJB13hiDNIOy3a9MRce1lZWtzOY66NBBECDt5ValfX1rrU2+ooMWupehtjcQAYAWrd0LEMWbXMYDHWdyY1gCsbF3kZkBZkEakAk/MnbnTZhI6UhRAlxxlClvEYzQxlRMsokwV8q1Yu5TM1nmG3cTlA5sdFXqd/YDcnl8p2YXDCczHM/poPJRyH160HwxO8Zrh21VPJFMT/mYFvQL0pqqUKpcjJkc4OJkWAEnSgbnEi2lsT/ADGY9hufpWm6xuuV+wpj/ER/QULx/G9yqoujsC3T4dhMjnGk6xW3faMnqRK9zBfJnPv0s/2kGzIS+Gyqr2wV8Z8VxmKASAAoUGZ0FW3sDxFMZhgW8VxAqsxHxwB4jI+LeY59JiqzxztVNvu7qkXAdwNGBGnMw208ulL+xfaZrGKaUZbV24pgkRba4WXTycI5052xzoC27mz4jNlBrHPfU64eHW9sq/IfhQNnieF742Uvp3qyDbDwwIGYiPIHWqd224piP2eQOniuAZH/AHgKak5SIAA2PUbQa53jLNxDmyvn8ZykgNB+0CJ5TPQk+QqzeobEwiZPxk498T6ICsPP89edezv+YrmXYj9Jyi3as3t4t21LOoIIgeKYY6Gc2o03rp98aSNYo6sG6gCMHBg17BhhB9ehnqDyPmKWMYbu7mu5Vv4gNwY0Djn1Go5gO1NBcWwpdDl+LdD0ddV+ex8mNBvr3LmErfBxFOI4OrbUuu9ll5AfIU54fixcRXGzAMAeUgGP6UYFJMDTqenp51zfy6v0I76rJ5lTbssPL5UVY7InnpVkZ0tx1Ow3Zo/O+wqncZ7U3LjlLbG0kx4SMxE6sxGoB1gDkK1Zp6acb+/abqe684T/ACY4Xg1q1oz21P8AMyg/I0ytYAgCII8jXI+JY20JAGY/xHcnrWPAO017C3B3J8JPitk+BhPT7OnMVpDX5XH1jT6G0rkNz/E7KlsjcUxsbUn4D2htYlA1tgTAzKDJQnkR686dJXSrQDlTOHbuBwwwZlUr2pRoCYk0JjF8OlEuYpUvHLfeCy5i4ZIHUAAgxvqD8wavE0oJhd1Jt7ZpG29KW4UmaSChIjTQababc6Z4TGqyyp8JJAJBGxIO++tVp+E4sYprj3gbRnwyYj7IynQEaaiuP+I1dWHnHjxHtL+obtv+5ljuGMoMMG6SRP3VQu23A/2TXHZQ0qoC6kyQPEdtBPU10W9sZbQbnoBSd+C2sSsyHWfX8muOrVV2eqin/PUeRiRiwZX+JyngeGU3wp8QMCSTyGUEzvMSfOuocMwZgK7Fo20iB0kGTHKesem3D9ibFvVUA5/80RYx1lbotAkNOWY0nkDRLrzqPhAm7Eqd99Ckccxtw+0FPgUSd4jUjmasBIETA5/TWlOH4M2ZWLQBrA1J9Typu9oHUgH8BrXW/DKrEQ+oCPacnUurEYOYk4z2mS0FIcZCSBAYs7CCFSAVIOqkyNdBrsNjeJsLfjkuuZcxAXOSc2YAEwuVQd/trOtecSNlGa9dOoMfxKIDoFkiWfxE5F0B101Y1i9xBrzk7LEKv8I/qx5n+gFOau5a0wOzN6eneQfadB4WgFtAI2H3UW+x9KU9ncZnsqZ/lbyYfjv703rdJBQYi1ow5imxjbdlEa4wUMQoJnViJGo22O9Vj9Ijy9u4uZ1Fp4ywV3Gu8E7c9iae8esYrJkwptZif703FGUawrW9Qw21GopXxfg1xLVz4EVnkrAdddJAI025axyoV+Sm2Frf03DzmV3iB0UzMQFYA5VEGTuANRqTypPi8cXGZSc255wZDAj0YT0HvXQ8B+j+zibYctetsCVKggqCI+HNLQRlME8+Ve8U/R7asYa7dt5nuWk7wZtSwtMHZY6FVYe9L104G4CP36tHSHYLi2GxVhGvOlq44JXMQuR10uoMxAnWNT8JFJ+0JwSWfjS7ekBQpzkq5hgwVoVI1zHWQInasO1vZRGuJ3LKFxAzWiT4e9VAcp6d7ZCkH+KwetZ9lP0dXUbNfVCZGUAyBHPzPrWmoVn3FeepF9M6U5fn2xF3ZbhbNiDchw+UKzTIOkKTI3gnXz2rsuAkIAeQA+UCguG8HVOkxyih+Epj++ufrBwwtai2toOW30ZmaI05QZJ5UzVX6fJM5WOMRzh/hHv9CYqX+XqPvFZZYFI+0/FO6snL+8eUTyJEFvRBLesDnRHbapJmkUswAi7s9eDKsbZnI9M7sPpVmtnKsnkJP3mqbwe53eSB4Vge0ZfuNXGyQyxvpHsefypLRMDmNaoYIi1bRa3cuN8RUn00MD0G1Um8gt5nbXX5DJp76muiYdYBQ9I9R1qt9q+H5rWVVE9eZ05n2pbW1NxYPEa0V21ip8zkGLcszHaSdOgNQAj3p4nBiTEfOi/7HQ7snzH40D1/2nfa5RMext1lvKykgjmPuPl5V27DvKg7SAfSa5b2ewKK4ymfMaiun4NpUeldHRuzZ9p5z8TZWYEQipUqU/mcmYXKQ8R4daY+JAd4mYBPNf4TqRMbEiRT+5SrGLS91jV8rGKQDwZq4eSpJe4zSNZWEzCBmUrKqDzE85pgmRwYIYAxvInp61XriFTKkj00/wCfetF7iD/bAbWdCyGepyEA/Klxrq24sGPuIc6Zu1Mf8R4Kl201vVAwiU0I5yJoDs92Ot4RCq3HcscxLxv5ACKA/wDyYjdXmI0dT6aFY06xNYXu1qsIZLu0Sr5Tr0yMKhs0jeRNgaoIawTg9iWDLbVzneSBMQdB+SK1DDYPvi2W13qkAmNQTtr1/A1Uzjbb/DYv3BM/GSoaQc+5BeRuZNH2bmKbS3YS0ORuEs30GaiV/llGEGfpmYNdg7OPriWzF48JIAzPBIXaY6n7I8zVX432oSSufvAJGRApBM6Mbh0X0EmgsR2fxN/MHxCsFaCuVsoaA+qiBMMp1HOpa7EHncHsn4tUsuuPFafUykrpXlmzFGLxdzEOGfloq65UHQf1J1NN+GcKmKY4fsyE5k/Sm9i0FEQfl+FKflrScuIdtQmML1FmDQ2HJ3VviHpzHmKf2r4IkGQef550LfshhpS3I9skqfY/Cfb+taV2oOCOINlFoyO5Y2QHfX88qW8cs3/1e4uHytcgZMxgaMCQSOcTB6xQ1jtGo0cFPXUexpja4rabZl+Yp5Lq7BwYs1Tp2Io4DauKW7y0bXeEkrmRgjLChiynXMI0HQVu43jrdhC99ilv4SQC4M6QcokTTlWB2MzWq9h0YFWVWBEEEAgg8iDoRVmsYxniYU89RDwLDYZsPaOGfNZygI2V9VXwgS0kxljXpRWN4SxtsLLItyPAWTOoOm6gyefz2NMVRVAAAAGgAAAAGgAHIRyratwASTpWF06A5hPUbGBF/AbOJW2Rie5z5jDWgQCmkZgdmmRppoDzimirH+9KsV2nw6aZw56JLn3yzHvFIeIdtGOlsZR1ME/Twj5t6VdmorqHJlpRZYeBLNxHiqWlknXkNJMdJ5eZ0FUXGYxsRdzHbYdAJmB5ee5PtQ917l0ktmg7kzB9WO/3eQplw1bKkZr1oHp3iT8pmuXZc+oPA4nRrpWgZ8xlw7BaUXaxDWTsSvluvtzHl8q2pxCwkA3bSnlmdVn0k1vKpcHhIcdVIYfSjCtlwU7gC4bhuputYxLgkEacxy/qPQ15iMMGEGGFIsZw0gysg9RII+VDNi8QmzZv8Qk/MQa0NYOrFmfy/lGhV3sjZJnu/qSPqa8TspaB0tj5Cg27SXxuq/Nx/Wtbdp75+yB7v+IqDU6b+ibNNx8yx4ThKJyA/PnTuyRECqJguJXXYSY9BH13+tXHho0FNUXK/CiK31FfmMPqVKlNRSYuKAxFumDULcWg2jIhazgxbcw80HewFO2t1ouLyG/3UgdNvOBHBdiV9uEFj+NFYbswm7At66L8ufuacJbCgliAAJJPIDUkk8oqscU4xYN1buGxNvxLDMjhwMoJRmQStxDqpG/wkEb0ZdHVSMsMwT6l24EsyYKBG3lA0/CtWPXubbOllrrDXKkZmA1MAkSdIgcztQnZ3tYuIRgQBeQw6qZU9Lls/attEg7jYxWfG+0BsKGfKsn4JHeOBv3Sbuw0OUb67GJ6A24yIrzK/juPg3nXB3ATiFw9wOq5yiqrZnybZivcqA0DUzopFW/hzBkGlwEaHvQQ5O5mQAd+WnIbVz7s/ewy4q87XFW0Xb9Xy5v2jxZusyovichL1kKusAPpGtPV7a4bM4PfBUiXIUgy2SIDFlM8mAJ5TQ/UVfmOIVaXsHwgmW3uq8Nqg8A6XkD2bmZSY2III3BB1B8iKICuNjmooOeoEgg4kawK037GhOv3/fRC3/4hFZkZvSoyhhgywxHMRYjhYIpFjOAyZXQj5iru1qhruGH551zbtCO1jtWqI4MoL4O8nwsw9CR577mtRxmJH95d/wBTfjV7bAg1r/sxelJiu1eiY36ynsCUQ4/E/wDVu/63H3GhrmHdgWeSF3Z20XzJcwKvOOwiWxooZz8CAwXPrBgdWjStvDeAhSLl+Ll0agAHurPlaU8/5zLHqBpRE01tnzNxI2prUZxKvw3szeugQCE5M+ZE9VT42HnCeRqxYPsfbX43dz/L+yH/AI+P5saes/M0Ld4io21p9NLVX4ib6q1+jiB4rh2FsW2uNZtkKJJYB2Pobky3QTrsNa1Xe0uEthZyopCE+DLkFw+EvIAVYBMnlHUVqXi9vFNdseFyhK3LZHIHLOu6zpI61VeMtY/XVw9xrlpI8Xd3GAZrmYi2yKWlWDXeQIOy/DmKTj5RANu8mdF7pHAOVGBAI8KkEEabig73Z3CtqcPanqqBG/1JBqpHtoLPd4dDdv32uiyveMsvnYxcLDe38WXY5UGwIJuYuOPOtZVpASOjBH4CV/c4i9b/AJXPfp8rssPZhQl65dtfv7Odf+rYlwPN7R8a/wCUvTy3emtoPOsNSrTYuYd8xHZw1u6ge2yup+0DI8x5EdDrWDcIHSisfwIFjdsN3N8/aA8FyOV5NnHnow5GseHcSLkpcQ27qaMupB55rbfaU79RsQKRs0wXnEZW0tyDPMJw8A7VYMKkCg7SiaYWaPp0Ai17ZmypUqU5xFZ4a1MK2mtZrDzazTdux6nb8a1WU59axvDM3uB6gakUSjfyn2rVYxI0yC6a1VeL9j8DfzM2GRcss1y2DafTU+K2Vk+s084zxFbaEmQOcAkx5Aak+VUvi36SxZD2xYiF1zsA3iHONj5CfWqsYAc9wlOnazoShY+3cs27t61dd1s3NUuR3yW2MLcS6kNI1BEnY087K/pIt5LqYlWNxxlXEK0XCI0W5cHjAXQhlB0+zO6XHcWRb6ufFbbwsD9q1fGXX0JVvY1SL6G1cKzHdmJ57yuWDJJG0fSlNNYzrz3GtZphp7MDrgidF4fj0u4tmOma3buhbSBrlx7mZnKaRallDMRlEjeKsF3G3LpUHDhUVt3KAjX4mjNmPPp9a5Bwvij23zyQZG8zIJIJ113Pv0q7WONPdXx3GYecc/TlQNRSS2RG9M+FAjft723fCYa3bw9yDccq7L4IVE0VWGo1I1GsCJFVTsPfxC3v1tbpTxzGp7+ScynMYKnYsZaZjrSntdfW86WxPhHhjaSYM6bRFPuy2PS2AXE5Yj+ULoOR5CmFBSsDzAjTC21mPQl5x36XSkW2sftZgyZG0kwNRtzNXHsxx0YqwLkBWBy3FBkI41gGdQQQQehr54TFNdvsx1BJYzP2idZgdelXb9G3HVwt9FLEW8QO7bMIy3Fci0xJI0IYrOslh1oqOysMmau0qGslByP6Z2revCtD2L+pFFKaanHMDveE+R++sMRi0t22uOYVFLMegUSfuojiNvwNG8SPbWq3xl+8Wxa5Xr6K3miBrzD37tfnSli4fjzG6RvHMM4Hg2M4i8P213l/0bf2bS9ImSebE+VNHeBJrKgeIvJC/nypgDaIMne2Zqa41xoG1EWsKBp8TfQepqncTxdi6e9t4jW14Wtu9ywjFjkBDrrIJ6H6064FjmscPD3y4ZA5Y3ZVtGMHUloIjKdyIpM27jGHpKqD59upVO3N04LiNjF2nVQWC3lWBzUPmkEkG20mNZQaTBrf28x2FuWDeD5w2VQMwQDVybpZSGcshCgA7dASRTeMtbIbwSbpIQZR3j5mjO2k5QzESdyB0mhMPwEXFuWs0iwv/cvbw38oAK+/qKnBMCy4O3zLZ+jo2Rc/WcVC3HnuFyEW8Op8JZWIiW2mBCgiTNdYKR+T+TXCuJ9p7Q8UgZRGU6MCPs5fTSKrHZrtNikxBu2711Mzs2jNlhpBlTKkAHmI0G1brGckiEsrC4AM+mSnPaskE+Rrn3YPtqb6mziXLOr5FukgG4TyggGfIjmIkVfU05z8p+lWjsGIPX3EGyY4myIpfxrhzXbc2myXV8SNykGcrfymIPkaYTNSmCM8QYYqciK+B8SF62rwVOqsh3R1OV0PoR76HnVgsnSqrYTusbdUaLdRbwH8ynu3+Y7s+1WjDHSl6xtbELfjseZuqVKlMRaeNWomtr0NceKG5mlE12/iP55miVoW22vrRK0Veplu5Uu3d8qFK78vz8q4xxQi4SLjPbdQJfUZtCGJMeNiWiBJ39a7t2z4WblnMu67+nP5aGuTY/ApdBS6swfMEHbQiDQDyxzOnpz/APLiVWxYZ7U/Hl8FsayxzEjMOcAZo0kso61rxHxEs2YkdAY0HPlU4tfu2h3SBlQEklRBObkzeW2kTE86TWLxJgwo1M78pgAc6vYB1Cm7J+PnxGN5VPKPUzVi4TwgmyGzHYkquXlOgOuulVHDcJuXnUZsgn4idB8t/arTw7g2Lw/7h2hhqwZEGnIy2/P0NRhibQNc2MYmixhEym4pDHy1MzEa7e8VofH5VyhQG6akwQQWJnQn7qfWLCgvcxi2rxYDQXLqtI5k2oU8tw1JrpZ3a3bw5ZAWKwHNwjYBlEEwABIANDA94+V2LjHHuOpjgcAr21XdviuNJhdScuUAyYBIAB86b8Jt22ssbngWSA8aCNRtr8ulJ8L2axd26LSWLgc7KwKkeZkiI6k1euz/AOhq8l1GvX7bW5zOnjb1iQBPnVsm/qAe5ahgy39guK3sQs3QGVPCt7UG+BPiKkaaRrzJ2q5JHUUNgsGqKAohQAqjoo/Gi0tjpTKjAxPPWMHYnGJpxl8KrHeFJ+lVEX8z4VuS34P/ALtm4q/WPnTntVxZbFlhpmeVUdZ0PsNT7VUcGxdCgMMwBQnYXLZD258pGU/4qTusxaqmO6av4C0v1AYpP2g9K2cL4gL9pbg0kQyndGGjKfMGa24m1OvMU2eRFcbTgxNh2FrG3FyMTfIZbkAKAqElf9Q5a61V+3mKRGtqSoKtm8J8RJaRIadSevWrpxLBG6oKHJdUSl0aFWHJuqHmOlUXtjwKzigt65ms3F8N0DNDC2RmAiQrCY1iQQwkVxLE2nnjE6VVi/O3tzKvibyWQ2JmDcaLQOUFBqgiN8ozAcpJNKuzvGDh2uyucMSwJPiB+FCFjWJzHX7Plqw49wnGteznB3WshQEAWQFiNMsxpy9iNxQ1vhAuhCuuYTAzDWDnUiSQwIaR8tKYQ7V3Hs/aKFDn1D5+wlQ4aO8vsWZSRm0c/FMzvuT086bLwSLuVFaTEEEkLmG3i0YevSm+G7GBDqXuMYPhtlch3JliPQR61ZeEcHuBQzW27wGCSZBUaSJOk7kGYO1Ge09rC11rj4u4VwO1atKqW0GYFZIBmV1BZj9rzGtdHw+LzAaiT02mqbgOGNI8Pt0HQVZuH8PjXXmY5CTNCqFi9eZLCp+kcjdfesqxQVka6YiMR8Qf/wDdt9RYuE+he2B9RVjwh0ql4TF99fu3h8LEWrfnbsk5m9Gcn2FXLA7UurA2HEYvXaoELqVKlMROePQV80Y9A3zS9sNX3NAuRRlq7P53oB60Jjchg7fdQqr9p2t1DWV7uRHm9UXtb2GLTcw+/Nf6fhVtscRBiNQeY1j1jl50WLk7U2wV4FHepsicDv4g2WK3AyNzB0+/cVuwaXMSwXD2muN/EogCerbAV3K9glbkPcAj5GvO5IEBVjy8P02ofpufMcOuXHyc/wA8TleB/RJd0Z2s2z0UMxE7ydB1oTjfZCzh3ZbGMXvBHeW7s24kAgoUQjY7GfWuuZfJh9aV8R7I4TEXO8vWe8eAJbvNhMCAwHM8qv0scg8zVH4gytl+v2A/3OW8M4BhSyfrGLA+IszA90I1CqcyEmJ1IieRp5xEcJs22Fq9cuk7pZvMA+/x92u2p6mr1heyeDt/BhbIPXukn5sJpnaw4T4VVPQAfdpU9M+Ya38SDNkbse2QB9hObdhMNhr+I7xMDcti1ql5rt50DDSIuGM+p1E+1dKS37D6mtot+/rWRYDeiKu0Tm6i/wBZ92MfUn7mRV61rxmKVFJYgAAkk7ADcmguLdoLOHWbjheg5n0G9c4492ouYs5QCloGcs6v5vy/y1iy1axzLpoaw58THi3FTi8QbmuQeFAeS9fUxPypphcJ4dqX8KwM1acPhxH9IrknLnJnRJCjAg9niL2m7wDOu11FHijSLqAHWNZUamSfKrLh8StxQ6MGVhKsDII8qrl+wQZEgjbqKFtX3ssXtEIWMsjT3N09SBrbc/xLp1BpqnU4+F4CykOMjuW4pzFUHtfwzFm49yxZV1zZsrNM+GM0BpOoBiREbGrXhe01owt39g50AeMj/wCC4PA3zB8qasP9qYtoW3Bio3I3xD/s5X2aV7F84a8vdA5SEyB89x1XxG4G8PSAoBEbGmfGuCG3cN5ACr5cw2OZBoR1zKGE7zFXTiPBLV9SLizP2h4WEagqy+IHzmtScHbumtvda7tlZwuYRBUEiMxEfEddee9LHSvz9oe29bBkcHz/AMi/A4RSgK7EA/SaMOBonBcN7tQszHtRYtCmDSWUA/WA385gNnCRR1tIrIKKC4nxqzh/3rgE7IJZ2/wossflRUQIMSuWPUOqt8c44HL2bZJAEXbgPhSf7sEGWcidF8pjel/Fu0Fy7K+Kxb5qD+3uDoSPDaX/AMvSlfeaBVAVR8KjYTvvuTzJ1NLajVKgwvcbq0/6mjXhbCVCjKqgKqjZVEACrxw/aqRwlPFV3wO1Y0mezB6owupUqU/EZ49B3hRsVqe1WHXM2jYiu4tB4izNO2w1a2wdKtQTGFtAlVfPbbMhIP0PqK32O1JX94hHmuvzBp7c4aDQV7gQPKqRLa/lmzZW3cKwXHrVweFwT02PyNHfrNVq72WBO1ZWuDXU+C44HSSR8jTa2H9QgCieDLIL08qy70VX/wBXxP8A1D/pX8KxbD4k/wB5/wCI/Ct7xM+kPeWI3RWq9jAB19wPqTVdbh+JP98/0H3ChcR2buXP3j3H8ixI+W1UX46kFa+TGmL7Y4a2PFeWR9lZY/dVT4z+kG9clcOhtrtnf4vYbD1+lM07GAcvpW5eyA6UBmsPAjCClDk8znxs3LjZnLMx3J1P+3tTXAcLYnarvY7KKOVMcPwNV5Uv6DE5MMdUPERcNwEDanNnCxTBMCBWa4aK2KcRdrsxZew00sxOBq0HD1g2CBqm0+6RbsSiYjAuoIXY7qQGVvVWkGgrOKuWfg7y1/6TnJ/2rmZPlFdBfhgNC3eBKeVYWqyv5TDjUKe5WLPbC8NC9t//AFLT2z87TMv0ou120M+K3bjqt7/6ui/fTG72WU8q0N2TFGD3DuZLUnxB7nbT+G0p8zeQfSDQt7tndPwrYT3u3T8lVRPvTA9kvKvR2U8qs2Xe0sGkeJXMV2gv3JDXbkHlbC2R8xmf60DaLCcgCTuROZv8TtLH51dF7LDpW1ezApd0ufswgvrXoSk28MaNw+BJq3p2eUcqJt8HA5UMaUiU2qBibhmDg1asKNBQ9rAxRttYp6msrErX3TKale1KYi89ipUqVck8ipUqVJJ5FSKlSpJJlqZRUqVJJMgrzIKlSpJmTIKmQVKlSSTIK9yipUqST2KlSpUkkr2pUqSTyKlSpUkkqVKlSSeRUipUqYkkipFSpUxJJlr2KlSpJPIr2pUqYkkr2pUqSSRUqVKkk//Z"/>
          <p:cNvSpPr>
            <a:spLocks noChangeAspect="1" noChangeArrowheads="1"/>
          </p:cNvSpPr>
          <p:nvPr/>
        </p:nvSpPr>
        <p:spPr bwMode="auto">
          <a:xfrm>
            <a:off x="63500" y="-693738"/>
            <a:ext cx="1905000" cy="145732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076" name="AutoShape 4" descr="data:image/jpeg;base64,/9j/4AAQSkZJRgABAQAAAQABAAD/2wCEAAkGBhMSERQUEhQVFBUWGBgXGBcYGBcYGBQYFBcXFBgYGBoYHSYeGhojHBUUHy8gIycpLC0sFR4xNTAqNSYrLCkBCQoKDgwOGg8PGikkHyQsLCwsLywqLiwqLCwsLCksLCwsLCwsLCwsLCwsLCwsLCwsLCwsLCwsLCwsLCwsLCwsLP/AABEIAMQBAQMBIgACEQEDEQH/xAAcAAACAgMBAQAAAAAAAAAAAAAEBQAGAgMHAQj/xABEEAACAQIEAwYDBAcHAwQDAAABAhEAAwQSITEFQVEGEyJhcYEykaFCsdHwBxQjM1JiwRVDcoKS4fFTk6Jzg7LCFiRj/8QAGgEAAgMBAQAAAAAAAAAAAAAAAwQAAQIFBv/EAC4RAAICAQQBAgQGAwEBAAAAAAECAAMRBBIhMUETUSIygaEFFEJhcfCRweGxI//aAAwDAQACEQMRAD8A7ezRQ1ziKA6n5mPvrzHsQpjpVF4tfEqAjszsQSGAyaAgeKdG5aSIPKhljnEtVLdS8niaZSQQ0RIBBiTHKsbfEwwlQfl+ZrlNjjF1LpdbptJDIC65swtsbbi4EYd25iQP8J01p5wbj7m0B3ZtlrjgqWRikEgqJJJPhkLGkneKoscQvpGXk8RjUgx+eVZLxFSY57wQQfzoao2I7QPY8d50UAnTeQOvPTMJEfKa32+L307t0tC4l1iAnjFw6ypBzEJAGYggCDud6reS2BMlcS4txLUjKdN41AnrG3vWZ4mgmSJG/OPWNq57j+Nsly5ddgqKHF1x8Cspyi1JOjZvs76edIsT2wuW7krAbJZca6XlvGS5mcpEkRrqp1rSkkZlbZ2K1jA221am4koJEjT/AJqoYLjd+3bD3FUHIrXDcuqYYs2VUyaNK5ToY8XkaFxHFc7BsjuNBKFPGYBQHMZBnN4lnSQRrQmvC8HuTZmXy1jlYxPKfWiC9UjhHaG4Ucd2wZVz9ywkFMzLlVoBmQwEifDtqKz4N2mZ7mUHNbLKUJMsFuHJlPWGZR7VkahQQD5k2y65qk1oz1O8o2+Xsm/NUmhDe/aKOqt9Cv41uL1e+VtmRvCobo5nQazyEedVbttx9sL+ruIKtdCODsVYAexG49K5z27/AEhXDdFpSUt93afLOp71BdGfXUhWQQNJmrVsyynGZ10doEZgqkGSAPOTFHYbGq5aDMVwPsZ2qa5jbSEnxd4F1+33NwoPmBXTuyl65aw4Nz95cOY/yg7D1AOvnNRmCywmZcWxAmPKf6V4b4jeq1c4oBiUDnKrWwAToMwZmInaYIOpovHaAkTsfPlQzZxmX6fiN1xinYz71jZx6sdCP+ap/fOdzt/LHTaR5HbrRuDxJVhLEyVmeUHlQvzAzgTfokS2Zq9zUH31YXL1F9WDFcOz1M9Lu/NbTd0qC3Mv08QzPU7ygO/rw3jVesJfpxh3lZA0ut3jR1o1tH3TDJiZ1KlSiZg4LjoymdufkK57xId4Wtg3AWZSMndggr4g5L/Z0Egbxtqa6HjFUqc0R51Q8ex7ySz6tbRUQDKS7ZQzkysCRoPF4CelDZwpAIhF6lbv4uLRZcTYBcnMApdmIlQYJ8a5QQoEDMQZqYK1eU3MQwLW2Vbot+A3LaZV1YCW0nxHU+HQ60Dx3hiriyQDasCcxyKA11MytlyEO65sp5ZQY0IBon+0jatqcWsFwLa37YlnAIzeBtEYLkMidhzJNBsZj4jCHiboshe7uqoSWD98ipdcXJLvZVkGZSwzLBYSBJmRTjAcUs2LJu5RYs2Wta2rovm6LkWBcCnxLobZ0liCd9Kqvamzbaz3rKWIymy2ZpuZwrXItyVRZeWJHhzBZ2pXwyxZtvbvd0qtBDQ47tWJKgSD4WnnpuNqicDKymXjiWdES4hRcOq2b918yOXX9YYEFXUElhnZRAaD4duq29hTcugFEt20OXulQpka2IHi0zk67QOgilGK7Rslw27xJNtpVVtrlRviXXvdVEk6aktqRtVp4a4fDl85z3SLnea5QIyyykfEmTXTmDOtWXyApGJhMHMFxeL/AGQS6pFzxurOFUhcxW2ABMCM4y8oAp3+jziqrfZAS2eSc26wBDLEqF1CkDmRGlDWbGHdAuJcZlCqJdEYAeIQRsviJgzMk0Rwns6li8l+xebwkyGCsrIwKsuZMpBgmDB1ApWwYf8AiTYxORLtisCSSLShc0eMfZgkkwTqdelA2ODKC18aqcrFNTBVwWaepChiP4lnnFH4fHg86Ot3gdorQCk5hGWbVuAisloK5bZB4NRO2mg5x/StyXDmAjSNfLpTAg8T23rcmPhWPdiD9yj50QTXkVDUlSv9s+z/AOu4c2gcrAhkYz4XU6HT3HvXF+3nZfFnEm4mHuuht2AGVSw8Fi3bIOXUQVO4r6CuMOdBXURvl92lD3lDxCgZGJ82cL7L4/vFa1YvI6MGV2Xu8jKQVaXjYia73w/F3XRDdVFuEDvAslM3PLqNKYHAivf1estczdibVAIBxLEYW2ue9eS2Iyk3LhCgHU+CYLaGOfTnQWG4rhbtllwt5bquczftszTIOUAtmQTBI0ojHcCW93vehXVyqgESMqKSJnnmu3fpzmqHxP8AQ3h3JNt7lk9NHUegbUfOqNikYPH7y9p77lneyieK5CAa5ndYB5fEYG+/lQ2G7R2cQ72sNeFx7SreIWSrC24lQx+IhijGJGm+9VXD/oSQt48S5HQIoPzJNXbsz2JsYLW0pzc3YyzaRqdo8vOhAVqc5Jm8sfGJcuG2mKKW00250V3I56n6mssPclQQJEctPvoXi3C7WIQLdVtDmUqWVkO0q6ajQkV0AoAiTMSYT3A6VjcsaabUPh8AFuFzcvueQZmyLpGigBT6md6Me4QJ+/8A2qioMgYwOdT5D7/z9a9Ne6GoVpRv2jIntsUws7UBbGtH2aYogLZsqVKlMReDYw6Vz3tlZ/ZsY1BERI+IhdI57DrXRcTtVX4nhw246HUcxqDrSmp6h613DE53w/hly0jGFFw5SsgErDZiD1knaeZkmaaWuGLdsKLqGM+ZrawrX2RJs5XkKoaWDTHqIpviMF6e9K7VwhLqpBU50gxuSoziNzCgA/kroxxzGdgAwIkxebDYi5buuFfujkcC2BbP7Q92UAIUMSoCyx5zqIRcSvo1hURwGnNcQliCw7sZbZI1EgnkPCddpfcW4RbuXGZUVZJOgiZJOYiSMxnWNzNAL2fUcq2bQRiaFfvEGC4MCuvxcuQ9D1qz2rM27SARkyx/lAJn1MTXowi21LNAA3J2FB8Oxty9iQLYItjMCYPwkfEx5GQCB5VhmLQbqi8e/Ec8IwKKcxXMQTA8JCmdSRO4MjXQVZbWJ0lpHqJ/+M1QLfAsVYuZrSF4MhkAIb1G+vQj51b7PFXAB7ojaVYMrIY2II+TCQaAxCDMHWQgxjEOHHbasJz+oH4matWAcEBgZBAIPUESPvqr4PCDFqxeyFiAGBILzuJj667jpVqwaiBE6eGDuMukHz+/fnV0ljyepsEnuMUatGBwSWiwRQBodANTLSSeZ21PSsw4A9N/L3r1b2v/ADy0PLzp4GDM31IqK1aLl/xi2w0dSVPUr8S+sQR5BulamDPOLcI720yC5ctTHjtkBhBB0kEQYgjmJFDYXhhRYa41w6atlER0CAAbnry6UYjNqA8gaaiY8pBB+deFW6j2H4mrYiaXM0C3GleMoFEd3H5kmtIt89z1pciGBmlkEfOtNyzRJskGZkEcx5zv9PateXehuuJtWgr29oEk7Dqf6Dzo2xg1QZnIJHyHoPyamGt+Nj0AA99T/T5VsZczxyH3nnTVFQA3eYKywk4ma3WJ0EfefUbVLuKZYkAzt51u2rTibmm07f8ANMlYEHmS1iHfYADrW1QRqdTWvDsMsgRqdD94rI3KgWQmeXUDajQ9R9xFaFfkdx9fMVk2jAjY8vz6VqxbQQfztQbkGN0JWfEJtmjrVK7T60zsHSqpMzbNtSpUpmLzXfWRBpHj0k09umBNI8eXbw21YEgwxEQY5Ttz1YDyoFqF+BD1ECKr6AaHQxtz66Dc7dKASwbrMLYBCxLHaCAwIA1MiDy3FNsH2dUZmhiLnxJcMm3mUqwUqdDBjMDJ69W6YYARyiOewEb71F06js5hjd7SjY/CW1TMHYgMQ5KFYyiSVVlMiNZLAESQTtXnDzYc62ngmNzNrQE54LHckDwqNJ0BBp/xvF4bC/vC+Z1ChFbMcqkmQGOmpPiOup1rdwK+l22LoIMloLKq3Br8LZdNBHrvRR6IOwAZlnfs34OPeJsZ2KsYlQAQ9vUyHIIOVgCGt7+8+mmuNjsv3aotm2VVjsT4lHPNmYZmnNtyirkoFbu7Hy29ahrQ8EQG8g5lHPDTycRJXTUSrFYDCQdp8ucHSmOCwIUaGSOc5o9xtVlxKZEzKqkrtIPPcDKpI9gaQX+JlSO8XQvKlgVui2dyAoJjVYOm5U6iCFtGp+XiEW0mG2rVR8YtrPmmZBhQSx8CjQAa7H0rPB3MyhtwTAOmoOqnTkQRB09BRS2gdefXnS7VsnE2TmB8La66lnUguZUSuVEAAAI36k6azyojB4EHKQR4TuPt5RlBJ3MjQzO3vW/9VEHcTvHP1FZNcKjVo5bCT5CNz5AVtPhAzAke02Yh8o6k7DmT+FaeI4YvbOUgOpDoTsHX4Z8j8J8mNe2cOxMgZZ5tqx/Cilwo5yT50UAnoTBwO4mwXEFa4rDQXkLZTMpds+C4p/miAR//ABNMHvjox9jSDtC/6rdW5/dvdS55JcX9ne9nsNcb1stzarM4A0rWzPmUrQX9ZHRvlWBIGoJXWdQY+u3tRtsisyNNqr0v3m9+Iv7wtzU9YHy+1XgWibmCRtSPfn8xrWlsK6/CZHRpn57/ADmgvW3mEVx4gwuZXnkRB9BqCPTWfL0oxk1DLr18xyIoG9Daaq24B305g7H2oVeIPaOokeXP/LIHyI96wmoFfwv1NmrfysdFp23H5g1hduE8openHrTHUgH1yn5Nln60SMYh2J/0k/cKdWxWHBgTWw7EzDH1qZutabmMQbk/6WH3gUDf7RWV2IJ9ZPyWT91Q2Ko5MsVsehGoHM6Afkn89aTcW4mCwQb/AHDqfXkOmtLcb2ke5ogI8zE+w1HuZ9Kw4fg2Jkz6ncnzrn3aoP8ADXG0oK8tLHw+5IFO8PtSfA2oFOLG1H08VvM21KlSnIrNGKeFJ3j+lJsJiXZ/G/IMAAgDBvDrDFpzBuQ99w9urIoG9hFAzEAkGR0BEgEA7GCdq0JtTPbtyKRcd453OVR+8ecqnYAfaaOUwI3NNO87u0124ASoJgHlyGvOqe6frOIe8wjYBZnKAoG+kiZrna7Umiv4TyY/pNOHbc3yj/32gz4FmZrtwly2p0gT0A5DyrdwzG3bK3LdgQzMHBFvvG2IaRoI0TVmEagb0fcJAj76qeMxlprxW49teQU3CusgywVhmEfZbTWY2rz9FrrZvzzzOu53oRx+3tL5hu0edCTYeRKlh3bpmU5WkW3ZlhgREaRvTvAXc6BoKzy1j2nlXKeH3MIb2TwZhJjN3ZJ5AFSI3BgEcqueCxj2wUZ2dDBUsZddYKOT8UaENvrB1EnqrrbFzY2cY66+s49lAzsXv+8S3l4HXXl5+lCf2QsnxEAmYUlR8QczETJB13hiDNIOy3a9MRce1lZWtzOY66NBBECDt5ValfX1rrU2+ooMWupehtjcQAYAWrd0LEMWbXMYDHWdyY1gCsbF3kZkBZkEakAk/MnbnTZhI6UhRAlxxlClvEYzQxlRMsokwV8q1Yu5TM1nmG3cTlA5sdFXqd/YDcnl8p2YXDCczHM/poPJRyH160HwxO8Zrh21VPJFMT/mYFvQL0pqqUKpcjJkc4OJkWAEnSgbnEi2lsT/ADGY9hufpWm6xuuV+wpj/ER/QULx/G9yqoujsC3T4dhMjnGk6xW3faMnqRK9zBfJnPv0s/2kGzIS+Gyqr2wV8Z8VxmKASAAoUGZ0FW3sDxFMZhgW8VxAqsxHxwB4jI+LeY59JiqzxztVNvu7qkXAdwNGBGnMw208ulL+xfaZrGKaUZbV24pgkRba4WXTycI5052xzoC27mz4jNlBrHPfU64eHW9sq/IfhQNnieF742Uvp3qyDbDwwIGYiPIHWqd224piP2eQOniuAZH/AHgKak5SIAA2PUbQa53jLNxDmyvn8ZykgNB+0CJ5TPQk+QqzeobEwiZPxk498T6ICsPP89edezv+YrmXYj9Jyi3as3t4t21LOoIIgeKYY6Gc2o03rp98aSNYo6sG6gCMHBg17BhhB9ehnqDyPmKWMYbu7mu5Vv4gNwY0Djn1Go5gO1NBcWwpdDl+LdD0ddV+ex8mNBvr3LmErfBxFOI4OrbUuu9ll5AfIU54fixcRXGzAMAeUgGP6UYFJMDTqenp51zfy6v0I76rJ5lTbssPL5UVY7InnpVkZ0tx1Ow3Zo/O+wqncZ7U3LjlLbG0kx4SMxE6sxGoB1gDkK1Zp6acb+/abqe684T/ACY4Xg1q1oz21P8AMyg/I0ytYAgCII8jXI+JY20JAGY/xHcnrWPAO017C3B3J8JPitk+BhPT7OnMVpDX5XH1jT6G0rkNz/E7KlsjcUxsbUn4D2htYlA1tgTAzKDJQnkR686dJXSrQDlTOHbuBwwwZlUr2pRoCYk0JjF8OlEuYpUvHLfeCy5i4ZIHUAAgxvqD8wavE0oJhd1Jt7ZpG29KW4UmaSChIjTQababc6Z4TGqyyp8JJAJBGxIO++tVp+E4sYprj3gbRnwyYj7IynQEaaiuP+I1dWHnHjxHtL+obtv+5ljuGMoMMG6SRP3VQu23A/2TXHZQ0qoC6kyQPEdtBPU10W9sZbQbnoBSd+C2sSsyHWfX8muOrVV2eqin/PUeRiRiwZX+JyngeGU3wp8QMCSTyGUEzvMSfOuocMwZgK7Fo20iB0kGTHKesem3D9ibFvVUA5/80RYx1lbotAkNOWY0nkDRLrzqPhAm7Eqd99Ckccxtw+0FPgUSd4jUjmasBIETA5/TWlOH4M2ZWLQBrA1J9Typu9oHUgH8BrXW/DKrEQ+oCPacnUurEYOYk4z2mS0FIcZCSBAYs7CCFSAVIOqkyNdBrsNjeJsLfjkuuZcxAXOSc2YAEwuVQd/trOtecSNlGa9dOoMfxKIDoFkiWfxE5F0B101Y1i9xBrzk7LEKv8I/qx5n+gFOau5a0wOzN6eneQfadB4WgFtAI2H3UW+x9KU9ncZnsqZ/lbyYfjv703rdJBQYi1ow5imxjbdlEa4wUMQoJnViJGo22O9Vj9Ijy9u4uZ1Fp4ywV3Gu8E7c9iae8esYrJkwptZif703FGUawrW9Qw21GopXxfg1xLVz4EVnkrAdddJAI025axyoV+Sm2Frf03DzmV3iB0UzMQFYA5VEGTuANRqTypPi8cXGZSc255wZDAj0YT0HvXQ8B+j+zibYctetsCVKggqCI+HNLQRlME8+Ve8U/R7asYa7dt5nuWk7wZtSwtMHZY6FVYe9L104G4CP36tHSHYLi2GxVhGvOlq44JXMQuR10uoMxAnWNT8JFJ+0JwSWfjS7ekBQpzkq5hgwVoVI1zHWQInasO1vZRGuJ3LKFxAzWiT4e9VAcp6d7ZCkH+KwetZ9lP0dXUbNfVCZGUAyBHPzPrWmoVn3FeepF9M6U5fn2xF3ZbhbNiDchw+UKzTIOkKTI3gnXz2rsuAkIAeQA+UCguG8HVOkxyih+Epj++ufrBwwtai2toOW30ZmaI05QZJ5UzVX6fJM5WOMRzh/hHv9CYqX+XqPvFZZYFI+0/FO6snL+8eUTyJEFvRBLesDnRHbapJmkUswAi7s9eDKsbZnI9M7sPpVmtnKsnkJP3mqbwe53eSB4Vge0ZfuNXGyQyxvpHsefypLRMDmNaoYIi1bRa3cuN8RUn00MD0G1Um8gt5nbXX5DJp76muiYdYBQ9I9R1qt9q+H5rWVVE9eZ05n2pbW1NxYPEa0V21ip8zkGLcszHaSdOgNQAj3p4nBiTEfOi/7HQ7snzH40D1/2nfa5RMext1lvKykgjmPuPl5V27DvKg7SAfSa5b2ewKK4ymfMaiun4NpUeldHRuzZ9p5z8TZWYEQipUqU/mcmYXKQ8R4daY+JAd4mYBPNf4TqRMbEiRT+5SrGLS91jV8rGKQDwZq4eSpJe4zSNZWEzCBmUrKqDzE85pgmRwYIYAxvInp61XriFTKkj00/wCfetF7iD/bAbWdCyGepyEA/Klxrq24sGPuIc6Zu1Mf8R4Kl201vVAwiU0I5yJoDs92Ot4RCq3HcscxLxv5ACKA/wDyYjdXmI0dT6aFY06xNYXu1qsIZLu0Sr5Tr0yMKhs0jeRNgaoIawTg9iWDLbVzneSBMQdB+SK1DDYPvi2W13qkAmNQTtr1/A1Uzjbb/DYv3BM/GSoaQc+5BeRuZNH2bmKbS3YS0ORuEs30GaiV/llGEGfpmYNdg7OPriWzF48JIAzPBIXaY6n7I8zVX432oSSufvAJGRApBM6Mbh0X0EmgsR2fxN/MHxCsFaCuVsoaA+qiBMMp1HOpa7EHncHsn4tUsuuPFafUykrpXlmzFGLxdzEOGfloq65UHQf1J1NN+GcKmKY4fsyE5k/Sm9i0FEQfl+FKflrScuIdtQmML1FmDQ2HJ3VviHpzHmKf2r4IkGQef550LfshhpS3I9skqfY/Cfb+taV2oOCOINlFoyO5Y2QHfX88qW8cs3/1e4uHytcgZMxgaMCQSOcTB6xQ1jtGo0cFPXUexpja4rabZl+Yp5Lq7BwYs1Tp2Io4DauKW7y0bXeEkrmRgjLChiynXMI0HQVu43jrdhC99ilv4SQC4M6QcokTTlWB2MzWq9h0YFWVWBEEEAgg8iDoRVmsYxniYU89RDwLDYZsPaOGfNZygI2V9VXwgS0kxljXpRWN4SxtsLLItyPAWTOoOm6gyefz2NMVRVAAAAGgAAAAGgAHIRyratwASTpWF06A5hPUbGBF/AbOJW2Rie5z5jDWgQCmkZgdmmRppoDzimirH+9KsV2nw6aZw56JLn3yzHvFIeIdtGOlsZR1ME/Twj5t6VdmorqHJlpRZYeBLNxHiqWlknXkNJMdJ5eZ0FUXGYxsRdzHbYdAJmB5ee5PtQ917l0ktmg7kzB9WO/3eQplw1bKkZr1oHp3iT8pmuXZc+oPA4nRrpWgZ8xlw7BaUXaxDWTsSvluvtzHl8q2pxCwkA3bSnlmdVn0k1vKpcHhIcdVIYfSjCtlwU7gC4bhuputYxLgkEacxy/qPQ15iMMGEGGFIsZw0gysg9RII+VDNi8QmzZv8Qk/MQa0NYOrFmfy/lGhV3sjZJnu/qSPqa8TspaB0tj5Cg27SXxuq/Nx/Wtbdp75+yB7v+IqDU6b+ibNNx8yx4ThKJyA/PnTuyRECqJguJXXYSY9BH13+tXHho0FNUXK/CiK31FfmMPqVKlNRSYuKAxFumDULcWg2jIhazgxbcw80HewFO2t1ouLyG/3UgdNvOBHBdiV9uEFj+NFYbswm7At66L8ufuacJbCgliAAJJPIDUkk8oqscU4xYN1buGxNvxLDMjhwMoJRmQStxDqpG/wkEb0ZdHVSMsMwT6l24EsyYKBG3lA0/CtWPXubbOllrrDXKkZmA1MAkSdIgcztQnZ3tYuIRgQBeQw6qZU9Lls/attEg7jYxWfG+0BsKGfKsn4JHeOBv3Sbuw0OUb67GJ6A24yIrzK/juPg3nXB3ATiFw9wOq5yiqrZnybZivcqA0DUzopFW/hzBkGlwEaHvQQ5O5mQAd+WnIbVz7s/ewy4q87XFW0Xb9Xy5v2jxZusyovichL1kKusAPpGtPV7a4bM4PfBUiXIUgy2SIDFlM8mAJ5TQ/UVfmOIVaXsHwgmW3uq8Nqg8A6XkD2bmZSY2III3BB1B8iKICuNjmooOeoEgg4kawK037GhOv3/fRC3/4hFZkZvSoyhhgywxHMRYjhYIpFjOAyZXQj5iru1qhruGH551zbtCO1jtWqI4MoL4O8nwsw9CR577mtRxmJH95d/wBTfjV7bAg1r/sxelJiu1eiY36ynsCUQ4/E/wDVu/63H3GhrmHdgWeSF3Z20XzJcwKvOOwiWxooZz8CAwXPrBgdWjStvDeAhSLl+Ll0agAHurPlaU8/5zLHqBpRE01tnzNxI2prUZxKvw3szeugQCE5M+ZE9VT42HnCeRqxYPsfbX43dz/L+yH/AI+P5saes/M0Ld4io21p9NLVX4ib6q1+jiB4rh2FsW2uNZtkKJJYB2Pobky3QTrsNa1Xe0uEthZyopCE+DLkFw+EvIAVYBMnlHUVqXi9vFNdseFyhK3LZHIHLOu6zpI61VeMtY/XVw9xrlpI8Xd3GAZrmYi2yKWlWDXeQIOy/DmKTj5RANu8mdF7pHAOVGBAI8KkEEabig73Z3CtqcPanqqBG/1JBqpHtoLPd4dDdv32uiyveMsvnYxcLDe38WXY5UGwIJuYuOPOtZVpASOjBH4CV/c4i9b/AJXPfp8rssPZhQl65dtfv7Odf+rYlwPN7R8a/wCUvTy3emtoPOsNSrTYuYd8xHZw1u6ge2yup+0DI8x5EdDrWDcIHSisfwIFjdsN3N8/aA8FyOV5NnHnow5GseHcSLkpcQ27qaMupB55rbfaU79RsQKRs0wXnEZW0tyDPMJw8A7VYMKkCg7SiaYWaPp0Ai17ZmypUqU5xFZ4a1MK2mtZrDzazTdux6nb8a1WU59axvDM3uB6gakUSjfyn2rVYxI0yC6a1VeL9j8DfzM2GRcss1y2DafTU+K2Vk+s084zxFbaEmQOcAkx5Aak+VUvi36SxZD2xYiF1zsA3iHONj5CfWqsYAc9wlOnazoShY+3cs27t61dd1s3NUuR3yW2MLcS6kNI1BEnY087K/pIt5LqYlWNxxlXEK0XCI0W5cHjAXQhlB0+zO6XHcWRb6ufFbbwsD9q1fGXX0JVvY1SL6G1cKzHdmJ57yuWDJJG0fSlNNYzrz3GtZphp7MDrgidF4fj0u4tmOma3buhbSBrlx7mZnKaRallDMRlEjeKsF3G3LpUHDhUVt3KAjX4mjNmPPp9a5Bwvij23zyQZG8zIJIJ113Pv0q7WONPdXx3GYecc/TlQNRSS2RG9M+FAjft723fCYa3bw9yDccq7L4IVE0VWGo1I1GsCJFVTsPfxC3v1tbpTxzGp7+ScynMYKnYsZaZjrSntdfW86WxPhHhjaSYM6bRFPuy2PS2AXE5Yj+ULoOR5CmFBSsDzAjTC21mPQl5x36XSkW2sftZgyZG0kwNRtzNXHsxx0YqwLkBWBy3FBkI41gGdQQQQehr54TFNdvsx1BJYzP2idZgdelXb9G3HVwt9FLEW8QO7bMIy3Fci0xJI0IYrOslh1oqOysMmau0qGslByP6Z2revCtD2L+pFFKaanHMDveE+R++sMRi0t22uOYVFLMegUSfuojiNvwNG8SPbWq3xl+8Wxa5Xr6K3miBrzD37tfnSli4fjzG6RvHMM4Hg2M4i8P213l/0bf2bS9ImSebE+VNHeBJrKgeIvJC/nypgDaIMne2Zqa41xoG1EWsKBp8TfQepqncTxdi6e9t4jW14Wtu9ywjFjkBDrrIJ6H6064FjmscPD3y4ZA5Y3ZVtGMHUloIjKdyIpM27jGHpKqD59upVO3N04LiNjF2nVQWC3lWBzUPmkEkG20mNZQaTBrf28x2FuWDeD5w2VQMwQDVybpZSGcshCgA7dASRTeMtbIbwSbpIQZR3j5mjO2k5QzESdyB0mhMPwEXFuWs0iwv/cvbw38oAK+/qKnBMCy4O3zLZ+jo2Rc/WcVC3HnuFyEW8Op8JZWIiW2mBCgiTNdYKR+T+TXCuJ9p7Q8UgZRGU6MCPs5fTSKrHZrtNikxBu2711Mzs2jNlhpBlTKkAHmI0G1brGckiEsrC4AM+mSnPaskE+Rrn3YPtqb6mziXLOr5FukgG4TyggGfIjmIkVfU05z8p+lWjsGIPX3EGyY4myIpfxrhzXbc2myXV8SNykGcrfymIPkaYTNSmCM8QYYqciK+B8SF62rwVOqsh3R1OV0PoR76HnVgsnSqrYTusbdUaLdRbwH8ynu3+Y7s+1WjDHSl6xtbELfjseZuqVKlMRaeNWomtr0NceKG5mlE12/iP55miVoW22vrRK0Veplu5Uu3d8qFK78vz8q4xxQi4SLjPbdQJfUZtCGJMeNiWiBJ39a7t2z4WblnMu67+nP5aGuTY/ApdBS6swfMEHbQiDQDyxzOnpz/APLiVWxYZ7U/Hl8FsayxzEjMOcAZo0kso61rxHxEs2YkdAY0HPlU4tfu2h3SBlQEklRBObkzeW2kTE86TWLxJgwo1M78pgAc6vYB1Cm7J+PnxGN5VPKPUzVi4TwgmyGzHYkquXlOgOuulVHDcJuXnUZsgn4idB8t/arTw7g2Lw/7h2hhqwZEGnIy2/P0NRhibQNc2MYmixhEym4pDHy1MzEa7e8VofH5VyhQG6akwQQWJnQn7qfWLCgvcxi2rxYDQXLqtI5k2oU8tw1JrpZ3a3bw5ZAWKwHNwjYBlEEwABIANDA94+V2LjHHuOpjgcAr21XdviuNJhdScuUAyYBIAB86b8Jt22ssbngWSA8aCNRtr8ulJ8L2axd26LSWLgc7KwKkeZkiI6k1euz/AOhq8l1GvX7bW5zOnjb1iQBPnVsm/qAe5ahgy39guK3sQs3QGVPCt7UG+BPiKkaaRrzJ2q5JHUUNgsGqKAohQAqjoo/Gi0tjpTKjAxPPWMHYnGJpxl8KrHeFJ+lVEX8z4VuS34P/ALtm4q/WPnTntVxZbFlhpmeVUdZ0PsNT7VUcGxdCgMMwBQnYXLZD258pGU/4qTusxaqmO6av4C0v1AYpP2g9K2cL4gL9pbg0kQyndGGjKfMGa24m1OvMU2eRFcbTgxNh2FrG3FyMTfIZbkAKAqElf9Q5a61V+3mKRGtqSoKtm8J8RJaRIadSevWrpxLBG6oKHJdUSl0aFWHJuqHmOlUXtjwKzigt65ms3F8N0DNDC2RmAiQrCY1iQQwkVxLE2nnjE6VVi/O3tzKvibyWQ2JmDcaLQOUFBqgiN8ozAcpJNKuzvGDh2uyucMSwJPiB+FCFjWJzHX7Plqw49wnGteznB3WshQEAWQFiNMsxpy9iNxQ1vhAuhCuuYTAzDWDnUiSQwIaR8tKYQ7V3Hs/aKFDn1D5+wlQ4aO8vsWZSRm0c/FMzvuT086bLwSLuVFaTEEEkLmG3i0YevSm+G7GBDqXuMYPhtlch3JliPQR61ZeEcHuBQzW27wGCSZBUaSJOk7kGYO1Ge09rC11rj4u4VwO1atKqW0GYFZIBmV1BZj9rzGtdHw+LzAaiT02mqbgOGNI8Pt0HQVZuH8PjXXmY5CTNCqFi9eZLCp+kcjdfesqxQVka6YiMR8Qf/wDdt9RYuE+he2B9RVjwh0ql4TF99fu3h8LEWrfnbsk5m9Gcn2FXLA7UurA2HEYvXaoELqVKlMROePQV80Y9A3zS9sNX3NAuRRlq7P53oB60Jjchg7fdQqr9p2t1DWV7uRHm9UXtb2GLTcw+/Nf6fhVtscRBiNQeY1j1jl50WLk7U2wV4FHepsicDv4g2WK3AyNzB0+/cVuwaXMSwXD2muN/EogCerbAV3K9glbkPcAj5GvO5IEBVjy8P02ofpufMcOuXHyc/wA8TleB/RJd0Z2s2z0UMxE7ydB1oTjfZCzh3ZbGMXvBHeW7s24kAgoUQjY7GfWuuZfJh9aV8R7I4TEXO8vWe8eAJbvNhMCAwHM8qv0scg8zVH4gytl+v2A/3OW8M4BhSyfrGLA+IszA90I1CqcyEmJ1IieRp5xEcJs22Fq9cuk7pZvMA+/x92u2p6mr1heyeDt/BhbIPXukn5sJpnaw4T4VVPQAfdpU9M+Ya38SDNkbse2QB9hObdhMNhr+I7xMDcti1ql5rt50DDSIuGM+p1E+1dKS37D6mtot+/rWRYDeiKu0Tm6i/wBZ92MfUn7mRV61rxmKVFJYgAAkk7ADcmguLdoLOHWbjheg5n0G9c4492ouYs5QCloGcs6v5vy/y1iy1axzLpoaw58THi3FTi8QbmuQeFAeS9fUxPypphcJ4dqX8KwM1acPhxH9IrknLnJnRJCjAg9niL2m7wDOu11FHijSLqAHWNZUamSfKrLh8StxQ6MGVhKsDII8qrl+wQZEgjbqKFtX3ssXtEIWMsjT3N09SBrbc/xLp1BpqnU4+F4CykOMjuW4pzFUHtfwzFm49yxZV1zZsrNM+GM0BpOoBiREbGrXhe01owt39g50AeMj/wCC4PA3zB8qasP9qYtoW3Bio3I3xD/s5X2aV7F84a8vdA5SEyB89x1XxG4G8PSAoBEbGmfGuCG3cN5ACr5cw2OZBoR1zKGE7zFXTiPBLV9SLizP2h4WEagqy+IHzmtScHbumtvda7tlZwuYRBUEiMxEfEddee9LHSvz9oe29bBkcHz/AMi/A4RSgK7EA/SaMOBonBcN7tQszHtRYtCmDSWUA/WA385gNnCRR1tIrIKKC4nxqzh/3rgE7IJZ2/wossflRUQIMSuWPUOqt8c44HL2bZJAEXbgPhSf7sEGWcidF8pjel/Fu0Fy7K+Kxb5qD+3uDoSPDaX/AMvSlfeaBVAVR8KjYTvvuTzJ1NLajVKgwvcbq0/6mjXhbCVCjKqgKqjZVEACrxw/aqRwlPFV3wO1Y0mezB6owupUqU/EZ49B3hRsVqe1WHXM2jYiu4tB4izNO2w1a2wdKtQTGFtAlVfPbbMhIP0PqK32O1JX94hHmuvzBp7c4aDQV7gQPKqRLa/lmzZW3cKwXHrVweFwT02PyNHfrNVq72WBO1ZWuDXU+C44HSSR8jTa2H9QgCieDLIL08qy70VX/wBXxP8A1D/pX8KxbD4k/wB5/wCI/Ct7xM+kPeWI3RWq9jAB19wPqTVdbh+JP98/0H3ChcR2buXP3j3H8ixI+W1UX46kFa+TGmL7Y4a2PFeWR9lZY/dVT4z+kG9clcOhtrtnf4vYbD1+lM07GAcvpW5eyA6UBmsPAjCClDk8znxs3LjZnLMx3J1P+3tTXAcLYnarvY7KKOVMcPwNV5Uv6DE5MMdUPERcNwEDanNnCxTBMCBWa4aK2KcRdrsxZew00sxOBq0HD1g2CBqm0+6RbsSiYjAuoIXY7qQGVvVWkGgrOKuWfg7y1/6TnJ/2rmZPlFdBfhgNC3eBKeVYWqyv5TDjUKe5WLPbC8NC9t//AFLT2z87TMv0ou120M+K3bjqt7/6ui/fTG72WU8q0N2TFGD3DuZLUnxB7nbT+G0p8zeQfSDQt7tndPwrYT3u3T8lVRPvTA9kvKvR2U8qs2Xe0sGkeJXMV2gv3JDXbkHlbC2R8xmf60DaLCcgCTuROZv8TtLH51dF7LDpW1ezApd0ufswgvrXoSk28MaNw+BJq3p2eUcqJt8HA5UMaUiU2qBibhmDg1asKNBQ9rAxRttYp6msrErX3TKale1KYi89ipUqVck8ipUqVJJ5FSKlSpJJlqZRUqVJJMgrzIKlSpJmTIKmQVKlSSTIK9yipUqST2KlSpUkkr2pUqSTyKlSpUkkqVKlSSeRUipUqYkkipFSpUxJJlr2KlSpJPIr2pUqYkkr2pUqSSRUqVKkk//Z"/>
          <p:cNvSpPr>
            <a:spLocks noChangeAspect="1" noChangeArrowheads="1"/>
          </p:cNvSpPr>
          <p:nvPr/>
        </p:nvSpPr>
        <p:spPr bwMode="auto">
          <a:xfrm>
            <a:off x="63500" y="-693738"/>
            <a:ext cx="1905000" cy="145732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078" name="AutoShape 6" descr="data:image/jpeg;base64,/9j/4AAQSkZJRgABAQAAAQABAAD/2wCEAAkGBhMSERQUEhQVFBUWGBgXGBcYGBcYGBQYFBcXFBgYGBoYHSYeGhojHBUUHy8gIycpLC0sFR4xNTAqNSYrLCkBCQoKDgwOGg8PGikkHyQsLCwsLywqLiwqLCwsLCksLCwsLCwsLCwsLCwsLCwsLCwsLCwsLCwsLCwsLCwsLCwsLP/AABEIAMQBAQMBIgACEQEDEQH/xAAcAAACAgMBAQAAAAAAAAAAAAAEBQAGAgMHAQj/xABEEAACAQIEAwYDBAcHAwQDAAABAhEAAwQSITEFQVEGEyJhcYEykaFCsdHwBxQjM1JiwRVDcoKS4fFTk6Jzg7LCFiRj/8QAGgEAAgMBAQAAAAAAAAAAAAAAAwQAAQIFBv/EAC4RAAICAQQBAgQGAwEBAAAAAAECAAMRBBIhMUETUSIygaEFFEJhcfCRweGxI//aAAwDAQACEQMRAD8A7ezRQ1ziKA6n5mPvrzHsQpjpVF4tfEqAjszsQSGAyaAgeKdG5aSIPKhljnEtVLdS8niaZSQQ0RIBBiTHKsbfEwwlQfl+ZrlNjjF1LpdbptJDIC65swtsbbi4EYd25iQP8J01p5wbj7m0B3ZtlrjgqWRikEgqJJJPhkLGkneKoscQvpGXk8RjUgx+eVZLxFSY57wQQfzoao2I7QPY8d50UAnTeQOvPTMJEfKa32+L307t0tC4l1iAnjFw6ypBzEJAGYggCDud6reS2BMlcS4txLUjKdN41AnrG3vWZ4mgmSJG/OPWNq57j+Nsly5ddgqKHF1x8Cspyi1JOjZvs76edIsT2wuW7krAbJZca6XlvGS5mcpEkRrqp1rSkkZlbZ2K1jA221am4koJEjT/AJqoYLjd+3bD3FUHIrXDcuqYYs2VUyaNK5ToY8XkaFxHFc7BsjuNBKFPGYBQHMZBnN4lnSQRrQmvC8HuTZmXy1jlYxPKfWiC9UjhHaG4Ucd2wZVz9ywkFMzLlVoBmQwEifDtqKz4N2mZ7mUHNbLKUJMsFuHJlPWGZR7VkahQQD5k2y65qk1oz1O8o2+Xsm/NUmhDe/aKOqt9Cv41uL1e+VtmRvCobo5nQazyEedVbttx9sL+ruIKtdCODsVYAexG49K5z27/AEhXDdFpSUt93afLOp71BdGfXUhWQQNJmrVsyynGZ10doEZgqkGSAPOTFHYbGq5aDMVwPsZ2qa5jbSEnxd4F1+33NwoPmBXTuyl65aw4Nz95cOY/yg7D1AOvnNRmCywmZcWxAmPKf6V4b4jeq1c4oBiUDnKrWwAToMwZmInaYIOpovHaAkTsfPlQzZxmX6fiN1xinYz71jZx6sdCP+ap/fOdzt/LHTaR5HbrRuDxJVhLEyVmeUHlQvzAzgTfokS2Zq9zUH31YXL1F9WDFcOz1M9Lu/NbTd0qC3Mv08QzPU7ygO/rw3jVesJfpxh3lZA0ut3jR1o1tH3TDJiZ1KlSiZg4LjoymdufkK57xId4Wtg3AWZSMndggr4g5L/Z0Egbxtqa6HjFUqc0R51Q8ex7ySz6tbRUQDKS7ZQzkysCRoPF4CelDZwpAIhF6lbv4uLRZcTYBcnMApdmIlQYJ8a5QQoEDMQZqYK1eU3MQwLW2Vbot+A3LaZV1YCW0nxHU+HQ60Dx3hiriyQDasCcxyKA11MytlyEO65sp5ZQY0IBon+0jatqcWsFwLa37YlnAIzeBtEYLkMidhzJNBsZj4jCHiboshe7uqoSWD98ipdcXJLvZVkGZSwzLBYSBJmRTjAcUs2LJu5RYs2Wta2rovm6LkWBcCnxLobZ0liCd9Kqvamzbaz3rKWIymy2ZpuZwrXItyVRZeWJHhzBZ2pXwyxZtvbvd0qtBDQ47tWJKgSD4WnnpuNqicDKymXjiWdES4hRcOq2b918yOXX9YYEFXUElhnZRAaD4duq29hTcugFEt20OXulQpka2IHi0zk67QOgilGK7Rslw27xJNtpVVtrlRviXXvdVEk6aktqRtVp4a4fDl85z3SLnea5QIyyykfEmTXTmDOtWXyApGJhMHMFxeL/AGQS6pFzxurOFUhcxW2ABMCM4y8oAp3+jziqrfZAS2eSc26wBDLEqF1CkDmRGlDWbGHdAuJcZlCqJdEYAeIQRsviJgzMk0Rwns6li8l+xebwkyGCsrIwKsuZMpBgmDB1ApWwYf8AiTYxORLtisCSSLShc0eMfZgkkwTqdelA2ODKC18aqcrFNTBVwWaepChiP4lnnFH4fHg86Ot3gdorQCk5hGWbVuAisloK5bZB4NRO2mg5x/StyXDmAjSNfLpTAg8T23rcmPhWPdiD9yj50QTXkVDUlSv9s+z/AOu4c2gcrAhkYz4XU6HT3HvXF+3nZfFnEm4mHuuht2AGVSw8Fi3bIOXUQVO4r6CuMOdBXURvl92lD3lDxCgZGJ82cL7L4/vFa1YvI6MGV2Xu8jKQVaXjYia73w/F3XRDdVFuEDvAslM3PLqNKYHAivf1estczdibVAIBxLEYW2ue9eS2Iyk3LhCgHU+CYLaGOfTnQWG4rhbtllwt5bquczftszTIOUAtmQTBI0ojHcCW93vehXVyqgESMqKSJnnmu3fpzmqHxP8AQ3h3JNt7lk9NHUegbUfOqNikYPH7y9p77lneyieK5CAa5ndYB5fEYG+/lQ2G7R2cQ72sNeFx7SreIWSrC24lQx+IhijGJGm+9VXD/oSQt48S5HQIoPzJNXbsz2JsYLW0pzc3YyzaRqdo8vOhAVqc5Jm8sfGJcuG2mKKW00250V3I56n6mssPclQQJEctPvoXi3C7WIQLdVtDmUqWVkO0q6ajQkV0AoAiTMSYT3A6VjcsaabUPh8AFuFzcvueQZmyLpGigBT6md6Me4QJ+/8A2qioMgYwOdT5D7/z9a9Ne6GoVpRv2jIntsUws7UBbGtH2aYogLZsqVKlMReDYw6Vz3tlZ/ZsY1BERI+IhdI57DrXRcTtVX4nhw246HUcxqDrSmp6h613DE53w/hly0jGFFw5SsgErDZiD1knaeZkmaaWuGLdsKLqGM+ZrawrX2RJs5XkKoaWDTHqIpviMF6e9K7VwhLqpBU50gxuSoziNzCgA/kroxxzGdgAwIkxebDYi5buuFfujkcC2BbP7Q92UAIUMSoCyx5zqIRcSvo1hURwGnNcQliCw7sZbZI1EgnkPCddpfcW4RbuXGZUVZJOgiZJOYiSMxnWNzNAL2fUcq2bQRiaFfvEGC4MCuvxcuQ9D1qz2rM27SARkyx/lAJn1MTXowi21LNAA3J2FB8Oxty9iQLYItjMCYPwkfEx5GQCB5VhmLQbqi8e/Ec8IwKKcxXMQTA8JCmdSRO4MjXQVZbWJ0lpHqJ/+M1QLfAsVYuZrSF4MhkAIb1G+vQj51b7PFXAB7ojaVYMrIY2II+TCQaAxCDMHWQgxjEOHHbasJz+oH4matWAcEBgZBAIPUESPvqr4PCDFqxeyFiAGBILzuJj667jpVqwaiBE6eGDuMukHz+/fnV0ljyepsEnuMUatGBwSWiwRQBodANTLSSeZ21PSsw4A9N/L3r1b2v/ADy0PLzp4GDM31IqK1aLl/xi2w0dSVPUr8S+sQR5BulamDPOLcI720yC5ctTHjtkBhBB0kEQYgjmJFDYXhhRYa41w6atlER0CAAbnry6UYjNqA8gaaiY8pBB+deFW6j2H4mrYiaXM0C3GleMoFEd3H5kmtIt89z1pciGBmlkEfOtNyzRJskGZkEcx5zv9PateXehuuJtWgr29oEk7Dqf6Dzo2xg1QZnIJHyHoPyamGt+Nj0AA99T/T5VsZczxyH3nnTVFQA3eYKywk4ma3WJ0EfefUbVLuKZYkAzt51u2rTibmm07f8ANMlYEHmS1iHfYADrW1QRqdTWvDsMsgRqdD94rI3KgWQmeXUDajQ9R9xFaFfkdx9fMVk2jAjY8vz6VqxbQQfztQbkGN0JWfEJtmjrVK7T60zsHSqpMzbNtSpUpmLzXfWRBpHj0k09umBNI8eXbw21YEgwxEQY5Ttz1YDyoFqF+BD1ECKr6AaHQxtz66Dc7dKASwbrMLYBCxLHaCAwIA1MiDy3FNsH2dUZmhiLnxJcMm3mUqwUqdDBjMDJ69W6YYARyiOewEb71F06js5hjd7SjY/CW1TMHYgMQ5KFYyiSVVlMiNZLAESQTtXnDzYc62ngmNzNrQE54LHckDwqNJ0BBp/xvF4bC/vC+Z1ChFbMcqkmQGOmpPiOup1rdwK+l22LoIMloLKq3Br8LZdNBHrvRR6IOwAZlnfs34OPeJsZ2KsYlQAQ9vUyHIIOVgCGt7+8+mmuNjsv3aotm2VVjsT4lHPNmYZmnNtyirkoFbu7Hy29ahrQ8EQG8g5lHPDTycRJXTUSrFYDCQdp8ucHSmOCwIUaGSOc5o9xtVlxKZEzKqkrtIPPcDKpI9gaQX+JlSO8XQvKlgVui2dyAoJjVYOm5U6iCFtGp+XiEW0mG2rVR8YtrPmmZBhQSx8CjQAa7H0rPB3MyhtwTAOmoOqnTkQRB09BRS2gdefXnS7VsnE2TmB8La66lnUguZUSuVEAAAI36k6azyojB4EHKQR4TuPt5RlBJ3MjQzO3vW/9VEHcTvHP1FZNcKjVo5bCT5CNz5AVtPhAzAke02Yh8o6k7DmT+FaeI4YvbOUgOpDoTsHX4Z8j8J8mNe2cOxMgZZ5tqx/Cilwo5yT50UAnoTBwO4mwXEFa4rDQXkLZTMpds+C4p/miAR//ABNMHvjox9jSDtC/6rdW5/dvdS55JcX9ne9nsNcb1stzarM4A0rWzPmUrQX9ZHRvlWBIGoJXWdQY+u3tRtsisyNNqr0v3m9+Iv7wtzU9YHy+1XgWibmCRtSPfn8xrWlsK6/CZHRpn57/ADmgvW3mEVx4gwuZXnkRB9BqCPTWfL0oxk1DLr18xyIoG9Daaq24B305g7H2oVeIPaOokeXP/LIHyI96wmoFfwv1NmrfysdFp23H5g1hduE8openHrTHUgH1yn5Nln60SMYh2J/0k/cKdWxWHBgTWw7EzDH1qZutabmMQbk/6WH3gUDf7RWV2IJ9ZPyWT91Q2Ko5MsVsehGoHM6Afkn89aTcW4mCwQb/AHDqfXkOmtLcb2ke5ogI8zE+w1HuZ9Kw4fg2Jkz6ncnzrn3aoP8ADXG0oK8tLHw+5IFO8PtSfA2oFOLG1H08VvM21KlSnIrNGKeFJ3j+lJsJiXZ/G/IMAAgDBvDrDFpzBuQ99w9urIoG9hFAzEAkGR0BEgEA7GCdq0JtTPbtyKRcd453OVR+8ecqnYAfaaOUwI3NNO87u0124ASoJgHlyGvOqe6frOIe8wjYBZnKAoG+kiZrna7Umiv4TyY/pNOHbc3yj/32gz4FmZrtwly2p0gT0A5DyrdwzG3bK3LdgQzMHBFvvG2IaRoI0TVmEagb0fcJAj76qeMxlprxW49teQU3CusgywVhmEfZbTWY2rz9FrrZvzzzOu53oRx+3tL5hu0edCTYeRKlh3bpmU5WkW3ZlhgREaRvTvAXc6BoKzy1j2nlXKeH3MIb2TwZhJjN3ZJ5AFSI3BgEcqueCxj2wUZ2dDBUsZddYKOT8UaENvrB1EnqrrbFzY2cY66+s49lAzsXv+8S3l4HXXl5+lCf2QsnxEAmYUlR8QczETJB13hiDNIOy3a9MRce1lZWtzOY66NBBECDt5ValfX1rrU2+ooMWupehtjcQAYAWrd0LEMWbXMYDHWdyY1gCsbF3kZkBZkEakAk/MnbnTZhI6UhRAlxxlClvEYzQxlRMsokwV8q1Yu5TM1nmG3cTlA5sdFXqd/YDcnl8p2YXDCczHM/poPJRyH160HwxO8Zrh21VPJFMT/mYFvQL0pqqUKpcjJkc4OJkWAEnSgbnEi2lsT/ADGY9hufpWm6xuuV+wpj/ER/QULx/G9yqoujsC3T4dhMjnGk6xW3faMnqRK9zBfJnPv0s/2kGzIS+Gyqr2wV8Z8VxmKASAAoUGZ0FW3sDxFMZhgW8VxAqsxHxwB4jI+LeY59JiqzxztVNvu7qkXAdwNGBGnMw208ulL+xfaZrGKaUZbV24pgkRba4WXTycI5052xzoC27mz4jNlBrHPfU64eHW9sq/IfhQNnieF742Uvp3qyDbDwwIGYiPIHWqd224piP2eQOniuAZH/AHgKak5SIAA2PUbQa53jLNxDmyvn8ZykgNB+0CJ5TPQk+QqzeobEwiZPxk498T6ICsPP89edezv+YrmXYj9Jyi3as3t4t21LOoIIgeKYY6Gc2o03rp98aSNYo6sG6gCMHBg17BhhB9ehnqDyPmKWMYbu7mu5Vv4gNwY0Djn1Go5gO1NBcWwpdDl+LdD0ddV+ex8mNBvr3LmErfBxFOI4OrbUuu9ll5AfIU54fixcRXGzAMAeUgGP6UYFJMDTqenp51zfy6v0I76rJ5lTbssPL5UVY7InnpVkZ0tx1Ow3Zo/O+wqncZ7U3LjlLbG0kx4SMxE6sxGoB1gDkK1Zp6acb+/abqe684T/ACY4Xg1q1oz21P8AMyg/I0ytYAgCII8jXI+JY20JAGY/xHcnrWPAO017C3B3J8JPitk+BhPT7OnMVpDX5XH1jT6G0rkNz/E7KlsjcUxsbUn4D2htYlA1tgTAzKDJQnkR686dJXSrQDlTOHbuBwwwZlUr2pRoCYk0JjF8OlEuYpUvHLfeCy5i4ZIHUAAgxvqD8wavE0oJhd1Jt7ZpG29KW4UmaSChIjTQababc6Z4TGqyyp8JJAJBGxIO++tVp+E4sYprj3gbRnwyYj7IynQEaaiuP+I1dWHnHjxHtL+obtv+5ljuGMoMMG6SRP3VQu23A/2TXHZQ0qoC6kyQPEdtBPU10W9sZbQbnoBSd+C2sSsyHWfX8muOrVV2eqin/PUeRiRiwZX+JyngeGU3wp8QMCSTyGUEzvMSfOuocMwZgK7Fo20iB0kGTHKesem3D9ibFvVUA5/80RYx1lbotAkNOWY0nkDRLrzqPhAm7Eqd99Ckccxtw+0FPgUSd4jUjmasBIETA5/TWlOH4M2ZWLQBrA1J9Typu9oHUgH8BrXW/DKrEQ+oCPacnUurEYOYk4z2mS0FIcZCSBAYs7CCFSAVIOqkyNdBrsNjeJsLfjkuuZcxAXOSc2YAEwuVQd/trOtecSNlGa9dOoMfxKIDoFkiWfxE5F0B101Y1i9xBrzk7LEKv8I/qx5n+gFOau5a0wOzN6eneQfadB4WgFtAI2H3UW+x9KU9ncZnsqZ/lbyYfjv703rdJBQYi1ow5imxjbdlEa4wUMQoJnViJGo22O9Vj9Ijy9u4uZ1Fp4ywV3Gu8E7c9iae8esYrJkwptZif703FGUawrW9Qw21GopXxfg1xLVz4EVnkrAdddJAI025axyoV+Sm2Frf03DzmV3iB0UzMQFYA5VEGTuANRqTypPi8cXGZSc255wZDAj0YT0HvXQ8B+j+zibYctetsCVKggqCI+HNLQRlME8+Ve8U/R7asYa7dt5nuWk7wZtSwtMHZY6FVYe9L104G4CP36tHSHYLi2GxVhGvOlq44JXMQuR10uoMxAnWNT8JFJ+0JwSWfjS7ekBQpzkq5hgwVoVI1zHWQInasO1vZRGuJ3LKFxAzWiT4e9VAcp6d7ZCkH+KwetZ9lP0dXUbNfVCZGUAyBHPzPrWmoVn3FeepF9M6U5fn2xF3ZbhbNiDchw+UKzTIOkKTI3gnXz2rsuAkIAeQA+UCguG8HVOkxyih+Epj++ufrBwwtai2toOW30ZmaI05QZJ5UzVX6fJM5WOMRzh/hHv9CYqX+XqPvFZZYFI+0/FO6snL+8eUTyJEFvRBLesDnRHbapJmkUswAi7s9eDKsbZnI9M7sPpVmtnKsnkJP3mqbwe53eSB4Vge0ZfuNXGyQyxvpHsefypLRMDmNaoYIi1bRa3cuN8RUn00MD0G1Um8gt5nbXX5DJp76muiYdYBQ9I9R1qt9q+H5rWVVE9eZ05n2pbW1NxYPEa0V21ip8zkGLcszHaSdOgNQAj3p4nBiTEfOi/7HQ7snzH40D1/2nfa5RMext1lvKykgjmPuPl5V27DvKg7SAfSa5b2ewKK4ymfMaiun4NpUeldHRuzZ9p5z8TZWYEQipUqU/mcmYXKQ8R4daY+JAd4mYBPNf4TqRMbEiRT+5SrGLS91jV8rGKQDwZq4eSpJe4zSNZWEzCBmUrKqDzE85pgmRwYIYAxvInp61XriFTKkj00/wCfetF7iD/bAbWdCyGepyEA/Klxrq24sGPuIc6Zu1Mf8R4Kl201vVAwiU0I5yJoDs92Ot4RCq3HcscxLxv5ACKA/wDyYjdXmI0dT6aFY06xNYXu1qsIZLu0Sr5Tr0yMKhs0jeRNgaoIawTg9iWDLbVzneSBMQdB+SK1DDYPvi2W13qkAmNQTtr1/A1Uzjbb/DYv3BM/GSoaQc+5BeRuZNH2bmKbS3YS0ORuEs30GaiV/llGEGfpmYNdg7OPriWzF48JIAzPBIXaY6n7I8zVX432oSSufvAJGRApBM6Mbh0X0EmgsR2fxN/MHxCsFaCuVsoaA+qiBMMp1HOpa7EHncHsn4tUsuuPFafUykrpXlmzFGLxdzEOGfloq65UHQf1J1NN+GcKmKY4fsyE5k/Sm9i0FEQfl+FKflrScuIdtQmML1FmDQ2HJ3VviHpzHmKf2r4IkGQef550LfshhpS3I9skqfY/Cfb+taV2oOCOINlFoyO5Y2QHfX88qW8cs3/1e4uHytcgZMxgaMCQSOcTB6xQ1jtGo0cFPXUexpja4rabZl+Yp5Lq7BwYs1Tp2Io4DauKW7y0bXeEkrmRgjLChiynXMI0HQVu43jrdhC99ilv4SQC4M6QcokTTlWB2MzWq9h0YFWVWBEEEAgg8iDoRVmsYxniYU89RDwLDYZsPaOGfNZygI2V9VXwgS0kxljXpRWN4SxtsLLItyPAWTOoOm6gyefz2NMVRVAAAAGgAAAAGgAHIRyratwASTpWF06A5hPUbGBF/AbOJW2Rie5z5jDWgQCmkZgdmmRppoDzimirH+9KsV2nw6aZw56JLn3yzHvFIeIdtGOlsZR1ME/Twj5t6VdmorqHJlpRZYeBLNxHiqWlknXkNJMdJ5eZ0FUXGYxsRdzHbYdAJmB5ee5PtQ917l0ktmg7kzB9WO/3eQplw1bKkZr1oHp3iT8pmuXZc+oPA4nRrpWgZ8xlw7BaUXaxDWTsSvluvtzHl8q2pxCwkA3bSnlmdVn0k1vKpcHhIcdVIYfSjCtlwU7gC4bhuputYxLgkEacxy/qPQ15iMMGEGGFIsZw0gysg9RII+VDNi8QmzZv8Qk/MQa0NYOrFmfy/lGhV3sjZJnu/qSPqa8TspaB0tj5Cg27SXxuq/Nx/Wtbdp75+yB7v+IqDU6b+ibNNx8yx4ThKJyA/PnTuyRECqJguJXXYSY9BH13+tXHho0FNUXK/CiK31FfmMPqVKlNRSYuKAxFumDULcWg2jIhazgxbcw80HewFO2t1ouLyG/3UgdNvOBHBdiV9uEFj+NFYbswm7At66L8ufuacJbCgliAAJJPIDUkk8oqscU4xYN1buGxNvxLDMjhwMoJRmQStxDqpG/wkEb0ZdHVSMsMwT6l24EsyYKBG3lA0/CtWPXubbOllrrDXKkZmA1MAkSdIgcztQnZ3tYuIRgQBeQw6qZU9Lls/attEg7jYxWfG+0BsKGfKsn4JHeOBv3Sbuw0OUb67GJ6A24yIrzK/juPg3nXB3ATiFw9wOq5yiqrZnybZivcqA0DUzopFW/hzBkGlwEaHvQQ5O5mQAd+WnIbVz7s/ewy4q87XFW0Xb9Xy5v2jxZusyovichL1kKusAPpGtPV7a4bM4PfBUiXIUgy2SIDFlM8mAJ5TQ/UVfmOIVaXsHwgmW3uq8Nqg8A6XkD2bmZSY2III3BB1B8iKICuNjmooOeoEgg4kawK037GhOv3/fRC3/4hFZkZvSoyhhgywxHMRYjhYIpFjOAyZXQj5iru1qhruGH551zbtCO1jtWqI4MoL4O8nwsw9CR577mtRxmJH95d/wBTfjV7bAg1r/sxelJiu1eiY36ynsCUQ4/E/wDVu/63H3GhrmHdgWeSF3Z20XzJcwKvOOwiWxooZz8CAwXPrBgdWjStvDeAhSLl+Ll0agAHurPlaU8/5zLHqBpRE01tnzNxI2prUZxKvw3szeugQCE5M+ZE9VT42HnCeRqxYPsfbX43dz/L+yH/AI+P5saes/M0Ld4io21p9NLVX4ib6q1+jiB4rh2FsW2uNZtkKJJYB2Pobky3QTrsNa1Xe0uEthZyopCE+DLkFw+EvIAVYBMnlHUVqXi9vFNdseFyhK3LZHIHLOu6zpI61VeMtY/XVw9xrlpI8Xd3GAZrmYi2yKWlWDXeQIOy/DmKTj5RANu8mdF7pHAOVGBAI8KkEEabig73Z3CtqcPanqqBG/1JBqpHtoLPd4dDdv32uiyveMsvnYxcLDe38WXY5UGwIJuYuOPOtZVpASOjBH4CV/c4i9b/AJXPfp8rssPZhQl65dtfv7Odf+rYlwPN7R8a/wCUvTy3emtoPOsNSrTYuYd8xHZw1u6ge2yup+0DI8x5EdDrWDcIHSisfwIFjdsN3N8/aA8FyOV5NnHnow5GseHcSLkpcQ27qaMupB55rbfaU79RsQKRs0wXnEZW0tyDPMJw8A7VYMKkCg7SiaYWaPp0Ai17ZmypUqU5xFZ4a1MK2mtZrDzazTdux6nb8a1WU59axvDM3uB6gakUSjfyn2rVYxI0yC6a1VeL9j8DfzM2GRcss1y2DafTU+K2Vk+s084zxFbaEmQOcAkx5Aak+VUvi36SxZD2xYiF1zsA3iHONj5CfWqsYAc9wlOnazoShY+3cs27t61dd1s3NUuR3yW2MLcS6kNI1BEnY087K/pIt5LqYlWNxxlXEK0XCI0W5cHjAXQhlB0+zO6XHcWRb6ufFbbwsD9q1fGXX0JVvY1SL6G1cKzHdmJ57yuWDJJG0fSlNNYzrz3GtZphp7MDrgidF4fj0u4tmOma3buhbSBrlx7mZnKaRallDMRlEjeKsF3G3LpUHDhUVt3KAjX4mjNmPPp9a5Bwvij23zyQZG8zIJIJ113Pv0q7WONPdXx3GYecc/TlQNRSS2RG9M+FAjft723fCYa3bw9yDccq7L4IVE0VWGo1I1GsCJFVTsPfxC3v1tbpTxzGp7+ScynMYKnYsZaZjrSntdfW86WxPhHhjaSYM6bRFPuy2PS2AXE5Yj+ULoOR5CmFBSsDzAjTC21mPQl5x36XSkW2sftZgyZG0kwNRtzNXHsxx0YqwLkBWBy3FBkI41gGdQQQQehr54TFNdvsx1BJYzP2idZgdelXb9G3HVwt9FLEW8QO7bMIy3Fci0xJI0IYrOslh1oqOysMmau0qGslByP6Z2revCtD2L+pFFKaanHMDveE+R++sMRi0t22uOYVFLMegUSfuojiNvwNG8SPbWq3xl+8Wxa5Xr6K3miBrzD37tfnSli4fjzG6RvHMM4Hg2M4i8P213l/0bf2bS9ImSebE+VNHeBJrKgeIvJC/nypgDaIMne2Zqa41xoG1EWsKBp8TfQepqncTxdi6e9t4jW14Wtu9ywjFjkBDrrIJ6H6064FjmscPD3y4ZA5Y3ZVtGMHUloIjKdyIpM27jGHpKqD59upVO3N04LiNjF2nVQWC3lWBzUPmkEkG20mNZQaTBrf28x2FuWDeD5w2VQMwQDVybpZSGcshCgA7dASRTeMtbIbwSbpIQZR3j5mjO2k5QzESdyB0mhMPwEXFuWs0iwv/cvbw38oAK+/qKnBMCy4O3zLZ+jo2Rc/WcVC3HnuFyEW8Op8JZWIiW2mBCgiTNdYKR+T+TXCuJ9p7Q8UgZRGU6MCPs5fTSKrHZrtNikxBu2711Mzs2jNlhpBlTKkAHmI0G1brGckiEsrC4AM+mSnPaskE+Rrn3YPtqb6mziXLOr5FukgG4TyggGfIjmIkVfU05z8p+lWjsGIPX3EGyY4myIpfxrhzXbc2myXV8SNykGcrfymIPkaYTNSmCM8QYYqciK+B8SF62rwVOqsh3R1OV0PoR76HnVgsnSqrYTusbdUaLdRbwH8ynu3+Y7s+1WjDHSl6xtbELfjseZuqVKlMRaeNWomtr0NceKG5mlE12/iP55miVoW22vrRK0Veplu5Uu3d8qFK78vz8q4xxQi4SLjPbdQJfUZtCGJMeNiWiBJ39a7t2z4WblnMu67+nP5aGuTY/ApdBS6swfMEHbQiDQDyxzOnpz/APLiVWxYZ7U/Hl8FsayxzEjMOcAZo0kso61rxHxEs2YkdAY0HPlU4tfu2h3SBlQEklRBObkzeW2kTE86TWLxJgwo1M78pgAc6vYB1Cm7J+PnxGN5VPKPUzVi4TwgmyGzHYkquXlOgOuulVHDcJuXnUZsgn4idB8t/arTw7g2Lw/7h2hhqwZEGnIy2/P0NRhibQNc2MYmixhEym4pDHy1MzEa7e8VofH5VyhQG6akwQQWJnQn7qfWLCgvcxi2rxYDQXLqtI5k2oU8tw1JrpZ3a3bw5ZAWKwHNwjYBlEEwABIANDA94+V2LjHHuOpjgcAr21XdviuNJhdScuUAyYBIAB86b8Jt22ssbngWSA8aCNRtr8ulJ8L2axd26LSWLgc7KwKkeZkiI6k1euz/AOhq8l1GvX7bW5zOnjb1iQBPnVsm/qAe5ahgy39guK3sQs3QGVPCt7UG+BPiKkaaRrzJ2q5JHUUNgsGqKAohQAqjoo/Gi0tjpTKjAxPPWMHYnGJpxl8KrHeFJ+lVEX8z4VuS34P/ALtm4q/WPnTntVxZbFlhpmeVUdZ0PsNT7VUcGxdCgMMwBQnYXLZD258pGU/4qTusxaqmO6av4C0v1AYpP2g9K2cL4gL9pbg0kQyndGGjKfMGa24m1OvMU2eRFcbTgxNh2FrG3FyMTfIZbkAKAqElf9Q5a61V+3mKRGtqSoKtm8J8RJaRIadSevWrpxLBG6oKHJdUSl0aFWHJuqHmOlUXtjwKzigt65ms3F8N0DNDC2RmAiQrCY1iQQwkVxLE2nnjE6VVi/O3tzKvibyWQ2JmDcaLQOUFBqgiN8ozAcpJNKuzvGDh2uyucMSwJPiB+FCFjWJzHX7Plqw49wnGteznB3WshQEAWQFiNMsxpy9iNxQ1vhAuhCuuYTAzDWDnUiSQwIaR8tKYQ7V3Hs/aKFDn1D5+wlQ4aO8vsWZSRm0c/FMzvuT086bLwSLuVFaTEEEkLmG3i0YevSm+G7GBDqXuMYPhtlch3JliPQR61ZeEcHuBQzW27wGCSZBUaSJOk7kGYO1Ge09rC11rj4u4VwO1atKqW0GYFZIBmV1BZj9rzGtdHw+LzAaiT02mqbgOGNI8Pt0HQVZuH8PjXXmY5CTNCqFi9eZLCp+kcjdfesqxQVka6YiMR8Qf/wDdt9RYuE+he2B9RVjwh0ql4TF99fu3h8LEWrfnbsk5m9Gcn2FXLA7UurA2HEYvXaoELqVKlMROePQV80Y9A3zS9sNX3NAuRRlq7P53oB60Jjchg7fdQqr9p2t1DWV7uRHm9UXtb2GLTcw+/Nf6fhVtscRBiNQeY1j1jl50WLk7U2wV4FHepsicDv4g2WK3AyNzB0+/cVuwaXMSwXD2muN/EogCerbAV3K9glbkPcAj5GvO5IEBVjy8P02ofpufMcOuXHyc/wA8TleB/RJd0Z2s2z0UMxE7ydB1oTjfZCzh3ZbGMXvBHeW7s24kAgoUQjY7GfWuuZfJh9aV8R7I4TEXO8vWe8eAJbvNhMCAwHM8qv0scg8zVH4gytl+v2A/3OW8M4BhSyfrGLA+IszA90I1CqcyEmJ1IieRp5xEcJs22Fq9cuk7pZvMA+/x92u2p6mr1heyeDt/BhbIPXukn5sJpnaw4T4VVPQAfdpU9M+Ya38SDNkbse2QB9hObdhMNhr+I7xMDcti1ql5rt50DDSIuGM+p1E+1dKS37D6mtot+/rWRYDeiKu0Tm6i/wBZ92MfUn7mRV61rxmKVFJYgAAkk7ADcmguLdoLOHWbjheg5n0G9c4492ouYs5QCloGcs6v5vy/y1iy1axzLpoaw58THi3FTi8QbmuQeFAeS9fUxPypphcJ4dqX8KwM1acPhxH9IrknLnJnRJCjAg9niL2m7wDOu11FHijSLqAHWNZUamSfKrLh8StxQ6MGVhKsDII8qrl+wQZEgjbqKFtX3ssXtEIWMsjT3N09SBrbc/xLp1BpqnU4+F4CykOMjuW4pzFUHtfwzFm49yxZV1zZsrNM+GM0BpOoBiREbGrXhe01owt39g50AeMj/wCC4PA3zB8qasP9qYtoW3Bio3I3xD/s5X2aV7F84a8vdA5SEyB89x1XxG4G8PSAoBEbGmfGuCG3cN5ACr5cw2OZBoR1zKGE7zFXTiPBLV9SLizP2h4WEagqy+IHzmtScHbumtvda7tlZwuYRBUEiMxEfEddee9LHSvz9oe29bBkcHz/AMi/A4RSgK7EA/SaMOBonBcN7tQszHtRYtCmDSWUA/WA385gNnCRR1tIrIKKC4nxqzh/3rgE7IJZ2/wossflRUQIMSuWPUOqt8c44HL2bZJAEXbgPhSf7sEGWcidF8pjel/Fu0Fy7K+Kxb5qD+3uDoSPDaX/AMvSlfeaBVAVR8KjYTvvuTzJ1NLajVKgwvcbq0/6mjXhbCVCjKqgKqjZVEACrxw/aqRwlPFV3wO1Y0mezB6owupUqU/EZ49B3hRsVqe1WHXM2jYiu4tB4izNO2w1a2wdKtQTGFtAlVfPbbMhIP0PqK32O1JX94hHmuvzBp7c4aDQV7gQPKqRLa/lmzZW3cKwXHrVweFwT02PyNHfrNVq72WBO1ZWuDXU+C44HSSR8jTa2H9QgCieDLIL08qy70VX/wBXxP8A1D/pX8KxbD4k/wB5/wCI/Ct7xM+kPeWI3RWq9jAB19wPqTVdbh+JP98/0H3ChcR2buXP3j3H8ixI+W1UX46kFa+TGmL7Y4a2PFeWR9lZY/dVT4z+kG9clcOhtrtnf4vYbD1+lM07GAcvpW5eyA6UBmsPAjCClDk8znxs3LjZnLMx3J1P+3tTXAcLYnarvY7KKOVMcPwNV5Uv6DE5MMdUPERcNwEDanNnCxTBMCBWa4aK2KcRdrsxZew00sxOBq0HD1g2CBqm0+6RbsSiYjAuoIXY7qQGVvVWkGgrOKuWfg7y1/6TnJ/2rmZPlFdBfhgNC3eBKeVYWqyv5TDjUKe5WLPbC8NC9t//AFLT2z87TMv0ou120M+K3bjqt7/6ui/fTG72WU8q0N2TFGD3DuZLUnxB7nbT+G0p8zeQfSDQt7tndPwrYT3u3T8lVRPvTA9kvKvR2U8qs2Xe0sGkeJXMV2gv3JDXbkHlbC2R8xmf60DaLCcgCTuROZv8TtLH51dF7LDpW1ezApd0ufswgvrXoSk28MaNw+BJq3p2eUcqJt8HA5UMaUiU2qBibhmDg1asKNBQ9rAxRttYp6msrErX3TKale1KYi89ipUqVck8ipUqVJJ5FSKlSpJJlqZRUqVJJMgrzIKlSpJmTIKmQVKlSSTIK9yipUqST2KlSpUkkr2pUqSTyKlSpUkkqVKlSSeRUipUqYkkipFSpUxJJlr2KlSpJPIr2pUqYkkr2pUqSSRUqVKkk//Z"/>
          <p:cNvSpPr>
            <a:spLocks noChangeAspect="1" noChangeArrowheads="1"/>
          </p:cNvSpPr>
          <p:nvPr/>
        </p:nvSpPr>
        <p:spPr bwMode="auto">
          <a:xfrm>
            <a:off x="63500" y="-693738"/>
            <a:ext cx="1905000" cy="145732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3080" name="AutoShape 8" descr="data:image/jpeg;base64,/9j/4AAQSkZJRgABAQAAAQABAAD/2wCEAAkGBhMSERQUEhQVFBUWGBgXGBcYGBcYGBQYFBcXFBgYGBoYHSYeGhojHBUUHy8gIycpLC0sFR4xNTAqNSYrLCkBCQoKDgwOGg8PGikkHyQsLCwsLywqLiwqLCwsLCksLCwsLCwsLCwsLCwsLCwsLCwsLCwsLCwsLCwsLCwsLCwsLP/AABEIAMQBAQMBIgACEQEDEQH/xAAcAAACAgMBAQAAAAAAAAAAAAAEBQAGAgMHAQj/xABEEAACAQIEAwYDBAcHAwQDAAABAhEAAwQSITEFQVEGEyJhcYEykaFCsdHwBxQjM1JiwRVDcoKS4fFTk6Jzg7LCFiRj/8QAGgEAAgMBAQAAAAAAAAAAAAAAAwQAAQIFBv/EAC4RAAICAQQBAgQGAwEBAAAAAAECAAMRBBIhMUETUSIygaEFFEJhcfCRweGxI//aAAwDAQACEQMRAD8A7ezRQ1ziKA6n5mPvrzHsQpjpVF4tfEqAjszsQSGAyaAgeKdG5aSIPKhljnEtVLdS8niaZSQQ0RIBBiTHKsbfEwwlQfl+ZrlNjjF1LpdbptJDIC65swtsbbi4EYd25iQP8J01p5wbj7m0B3ZtlrjgqWRikEgqJJJPhkLGkneKoscQvpGXk8RjUgx+eVZLxFSY57wQQfzoao2I7QPY8d50UAnTeQOvPTMJEfKa32+L307t0tC4l1iAnjFw6ypBzEJAGYggCDud6reS2BMlcS4txLUjKdN41AnrG3vWZ4mgmSJG/OPWNq57j+Nsly5ddgqKHF1x8Cspyi1JOjZvs76edIsT2wuW7krAbJZca6XlvGS5mcpEkRrqp1rSkkZlbZ2K1jA221am4koJEjT/AJqoYLjd+3bD3FUHIrXDcuqYYs2VUyaNK5ToY8XkaFxHFc7BsjuNBKFPGYBQHMZBnN4lnSQRrQmvC8HuTZmXy1jlYxPKfWiC9UjhHaG4Ucd2wZVz9ywkFMzLlVoBmQwEifDtqKz4N2mZ7mUHNbLKUJMsFuHJlPWGZR7VkahQQD5k2y65qk1oz1O8o2+Xsm/NUmhDe/aKOqt9Cv41uL1e+VtmRvCobo5nQazyEedVbttx9sL+ruIKtdCODsVYAexG49K5z27/AEhXDdFpSUt93afLOp71BdGfXUhWQQNJmrVsyynGZ10doEZgqkGSAPOTFHYbGq5aDMVwPsZ2qa5jbSEnxd4F1+33NwoPmBXTuyl65aw4Nz95cOY/yg7D1AOvnNRmCywmZcWxAmPKf6V4b4jeq1c4oBiUDnKrWwAToMwZmInaYIOpovHaAkTsfPlQzZxmX6fiN1xinYz71jZx6sdCP+ap/fOdzt/LHTaR5HbrRuDxJVhLEyVmeUHlQvzAzgTfokS2Zq9zUH31YXL1F9WDFcOz1M9Lu/NbTd0qC3Mv08QzPU7ygO/rw3jVesJfpxh3lZA0ut3jR1o1tH3TDJiZ1KlSiZg4LjoymdufkK57xId4Wtg3AWZSMndggr4g5L/Z0Egbxtqa6HjFUqc0R51Q8ex7ySz6tbRUQDKS7ZQzkysCRoPF4CelDZwpAIhF6lbv4uLRZcTYBcnMApdmIlQYJ8a5QQoEDMQZqYK1eU3MQwLW2Vbot+A3LaZV1YCW0nxHU+HQ60Dx3hiriyQDasCcxyKA11MytlyEO65sp5ZQY0IBon+0jatqcWsFwLa37YlnAIzeBtEYLkMidhzJNBsZj4jCHiboshe7uqoSWD98ipdcXJLvZVkGZSwzLBYSBJmRTjAcUs2LJu5RYs2Wta2rovm6LkWBcCnxLobZ0liCd9Kqvamzbaz3rKWIymy2ZpuZwrXItyVRZeWJHhzBZ2pXwyxZtvbvd0qtBDQ47tWJKgSD4WnnpuNqicDKymXjiWdES4hRcOq2b918yOXX9YYEFXUElhnZRAaD4duq29hTcugFEt20OXulQpka2IHi0zk67QOgilGK7Rslw27xJNtpVVtrlRviXXvdVEk6aktqRtVp4a4fDl85z3SLnea5QIyyykfEmTXTmDOtWXyApGJhMHMFxeL/AGQS6pFzxurOFUhcxW2ABMCM4y8oAp3+jziqrfZAS2eSc26wBDLEqF1CkDmRGlDWbGHdAuJcZlCqJdEYAeIQRsviJgzMk0Rwns6li8l+xebwkyGCsrIwKsuZMpBgmDB1ApWwYf8AiTYxORLtisCSSLShc0eMfZgkkwTqdelA2ODKC18aqcrFNTBVwWaepChiP4lnnFH4fHg86Ot3gdorQCk5hGWbVuAisloK5bZB4NRO2mg5x/StyXDmAjSNfLpTAg8T23rcmPhWPdiD9yj50QTXkVDUlSv9s+z/AOu4c2gcrAhkYz4XU6HT3HvXF+3nZfFnEm4mHuuht2AGVSw8Fi3bIOXUQVO4r6CuMOdBXURvl92lD3lDxCgZGJ82cL7L4/vFa1YvI6MGV2Xu8jKQVaXjYia73w/F3XRDdVFuEDvAslM3PLqNKYHAivf1estczdibVAIBxLEYW2ue9eS2Iyk3LhCgHU+CYLaGOfTnQWG4rhbtllwt5bquczftszTIOUAtmQTBI0ojHcCW93vehXVyqgESMqKSJnnmu3fpzmqHxP8AQ3h3JNt7lk9NHUegbUfOqNikYPH7y9p77lneyieK5CAa5ndYB5fEYG+/lQ2G7R2cQ72sNeFx7SreIWSrC24lQx+IhijGJGm+9VXD/oSQt48S5HQIoPzJNXbsz2JsYLW0pzc3YyzaRqdo8vOhAVqc5Jm8sfGJcuG2mKKW00250V3I56n6mssPclQQJEctPvoXi3C7WIQLdVtDmUqWVkO0q6ajQkV0AoAiTMSYT3A6VjcsaabUPh8AFuFzcvueQZmyLpGigBT6md6Me4QJ+/8A2qioMgYwOdT5D7/z9a9Ne6GoVpRv2jIntsUws7UBbGtH2aYogLZsqVKlMReDYw6Vz3tlZ/ZsY1BERI+IhdI57DrXRcTtVX4nhw246HUcxqDrSmp6h613DE53w/hly0jGFFw5SsgErDZiD1knaeZkmaaWuGLdsKLqGM+ZrawrX2RJs5XkKoaWDTHqIpviMF6e9K7VwhLqpBU50gxuSoziNzCgA/kroxxzGdgAwIkxebDYi5buuFfujkcC2BbP7Q92UAIUMSoCyx5zqIRcSvo1hURwGnNcQliCw7sZbZI1EgnkPCddpfcW4RbuXGZUVZJOgiZJOYiSMxnWNzNAL2fUcq2bQRiaFfvEGC4MCuvxcuQ9D1qz2rM27SARkyx/lAJn1MTXowi21LNAA3J2FB8Oxty9iQLYItjMCYPwkfEx5GQCB5VhmLQbqi8e/Ec8IwKKcxXMQTA8JCmdSRO4MjXQVZbWJ0lpHqJ/+M1QLfAsVYuZrSF4MhkAIb1G+vQj51b7PFXAB7ojaVYMrIY2II+TCQaAxCDMHWQgxjEOHHbasJz+oH4matWAcEBgZBAIPUESPvqr4PCDFqxeyFiAGBILzuJj667jpVqwaiBE6eGDuMukHz+/fnV0ljyepsEnuMUatGBwSWiwRQBodANTLSSeZ21PSsw4A9N/L3r1b2v/ADy0PLzp4GDM31IqK1aLl/xi2w0dSVPUr8S+sQR5BulamDPOLcI720yC5ctTHjtkBhBB0kEQYgjmJFDYXhhRYa41w6atlER0CAAbnry6UYjNqA8gaaiY8pBB+deFW6j2H4mrYiaXM0C3GleMoFEd3H5kmtIt89z1pciGBmlkEfOtNyzRJskGZkEcx5zv9PateXehuuJtWgr29oEk7Dqf6Dzo2xg1QZnIJHyHoPyamGt+Nj0AA99T/T5VsZczxyH3nnTVFQA3eYKywk4ma3WJ0EfefUbVLuKZYkAzt51u2rTibmm07f8ANMlYEHmS1iHfYADrW1QRqdTWvDsMsgRqdD94rI3KgWQmeXUDajQ9R9xFaFfkdx9fMVk2jAjY8vz6VqxbQQfztQbkGN0JWfEJtmjrVK7T60zsHSqpMzbNtSpUpmLzXfWRBpHj0k09umBNI8eXbw21YEgwxEQY5Ttz1YDyoFqF+BD1ECKr6AaHQxtz66Dc7dKASwbrMLYBCxLHaCAwIA1MiDy3FNsH2dUZmhiLnxJcMm3mUqwUqdDBjMDJ69W6YYARyiOewEb71F06js5hjd7SjY/CW1TMHYgMQ5KFYyiSVVlMiNZLAESQTtXnDzYc62ngmNzNrQE54LHckDwqNJ0BBp/xvF4bC/vC+Z1ChFbMcqkmQGOmpPiOup1rdwK+l22LoIMloLKq3Br8LZdNBHrvRR6IOwAZlnfs34OPeJsZ2KsYlQAQ9vUyHIIOVgCGt7+8+mmuNjsv3aotm2VVjsT4lHPNmYZmnNtyirkoFbu7Hy29ahrQ8EQG8g5lHPDTycRJXTUSrFYDCQdp8ucHSmOCwIUaGSOc5o9xtVlxKZEzKqkrtIPPcDKpI9gaQX+JlSO8XQvKlgVui2dyAoJjVYOm5U6iCFtGp+XiEW0mG2rVR8YtrPmmZBhQSx8CjQAa7H0rPB3MyhtwTAOmoOqnTkQRB09BRS2gdefXnS7VsnE2TmB8La66lnUguZUSuVEAAAI36k6azyojB4EHKQR4TuPt5RlBJ3MjQzO3vW/9VEHcTvHP1FZNcKjVo5bCT5CNz5AVtPhAzAke02Yh8o6k7DmT+FaeI4YvbOUgOpDoTsHX4Z8j8J8mNe2cOxMgZZ5tqx/Cilwo5yT50UAnoTBwO4mwXEFa4rDQXkLZTMpds+C4p/miAR//ABNMHvjox9jSDtC/6rdW5/dvdS55JcX9ne9nsNcb1stzarM4A0rWzPmUrQX9ZHRvlWBIGoJXWdQY+u3tRtsisyNNqr0v3m9+Iv7wtzU9YHy+1XgWibmCRtSPfn8xrWlsK6/CZHRpn57/ADmgvW3mEVx4gwuZXnkRB9BqCPTWfL0oxk1DLr18xyIoG9Daaq24B305g7H2oVeIPaOokeXP/LIHyI96wmoFfwv1NmrfysdFp23H5g1hduE8openHrTHUgH1yn5Nln60SMYh2J/0k/cKdWxWHBgTWw7EzDH1qZutabmMQbk/6WH3gUDf7RWV2IJ9ZPyWT91Q2Ko5MsVsehGoHM6Afkn89aTcW4mCwQb/AHDqfXkOmtLcb2ke5ogI8zE+w1HuZ9Kw4fg2Jkz6ncnzrn3aoP8ADXG0oK8tLHw+5IFO8PtSfA2oFOLG1H08VvM21KlSnIrNGKeFJ3j+lJsJiXZ/G/IMAAgDBvDrDFpzBuQ99w9urIoG9hFAzEAkGR0BEgEA7GCdq0JtTPbtyKRcd453OVR+8ecqnYAfaaOUwI3NNO87u0124ASoJgHlyGvOqe6frOIe8wjYBZnKAoG+kiZrna7Umiv4TyY/pNOHbc3yj/32gz4FmZrtwly2p0gT0A5DyrdwzG3bK3LdgQzMHBFvvG2IaRoI0TVmEagb0fcJAj76qeMxlprxW49teQU3CusgywVhmEfZbTWY2rz9FrrZvzzzOu53oRx+3tL5hu0edCTYeRKlh3bpmU5WkW3ZlhgREaRvTvAXc6BoKzy1j2nlXKeH3MIb2TwZhJjN3ZJ5AFSI3BgEcqueCxj2wUZ2dDBUsZddYKOT8UaENvrB1EnqrrbFzY2cY66+s49lAzsXv+8S3l4HXXl5+lCf2QsnxEAmYUlR8QczETJB13hiDNIOy3a9MRce1lZWtzOY66NBBECDt5ValfX1rrU2+ooMWupehtjcQAYAWrd0LEMWbXMYDHWdyY1gCsbF3kZkBZkEakAk/MnbnTZhI6UhRAlxxlClvEYzQxlRMsokwV8q1Yu5TM1nmG3cTlA5sdFXqd/YDcnl8p2YXDCczHM/poPJRyH160HwxO8Zrh21VPJFMT/mYFvQL0pqqUKpcjJkc4OJkWAEnSgbnEi2lsT/ADGY9hufpWm6xuuV+wpj/ER/QULx/G9yqoujsC3T4dhMjnGk6xW3faMnqRK9zBfJnPv0s/2kGzIS+Gyqr2wV8Z8VxmKASAAoUGZ0FW3sDxFMZhgW8VxAqsxHxwB4jI+LeY59JiqzxztVNvu7qkXAdwNGBGnMw208ulL+xfaZrGKaUZbV24pgkRba4WXTycI5052xzoC27mz4jNlBrHPfU64eHW9sq/IfhQNnieF742Uvp3qyDbDwwIGYiPIHWqd224piP2eQOniuAZH/AHgKak5SIAA2PUbQa53jLNxDmyvn8ZykgNB+0CJ5TPQk+QqzeobEwiZPxk498T6ICsPP89edezv+YrmXYj9Jyi3as3t4t21LOoIIgeKYY6Gc2o03rp98aSNYo6sG6gCMHBg17BhhB9ehnqDyPmKWMYbu7mu5Vv4gNwY0Djn1Go5gO1NBcWwpdDl+LdD0ddV+ex8mNBvr3LmErfBxFOI4OrbUuu9ll5AfIU54fixcRXGzAMAeUgGP6UYFJMDTqenp51zfy6v0I76rJ5lTbssPL5UVY7InnpVkZ0tx1Ow3Zo/O+wqncZ7U3LjlLbG0kx4SMxE6sxGoB1gDkK1Zp6acb+/abqe684T/ACY4Xg1q1oz21P8AMyg/I0ytYAgCII8jXI+JY20JAGY/xHcnrWPAO017C3B3J8JPitk+BhPT7OnMVpDX5XH1jT6G0rkNz/E7KlsjcUxsbUn4D2htYlA1tgTAzKDJQnkR686dJXSrQDlTOHbuBwwwZlUr2pRoCYk0JjF8OlEuYpUvHLfeCy5i4ZIHUAAgxvqD8wavE0oJhd1Jt7ZpG29KW4UmaSChIjTQababc6Z4TGqyyp8JJAJBGxIO++tVp+E4sYprj3gbRnwyYj7IynQEaaiuP+I1dWHnHjxHtL+obtv+5ljuGMoMMG6SRP3VQu23A/2TXHZQ0qoC6kyQPEdtBPU10W9sZbQbnoBSd+C2sSsyHWfX8muOrVV2eqin/PUeRiRiwZX+JyngeGU3wp8QMCSTyGUEzvMSfOuocMwZgK7Fo20iB0kGTHKesem3D9ibFvVUA5/80RYx1lbotAkNOWY0nkDRLrzqPhAm7Eqd99Ckccxtw+0FPgUSd4jUjmasBIETA5/TWlOH4M2ZWLQBrA1J9Typu9oHUgH8BrXW/DKrEQ+oCPacnUurEYOYk4z2mS0FIcZCSBAYs7CCFSAVIOqkyNdBrsNjeJsLfjkuuZcxAXOSc2YAEwuVQd/trOtecSNlGa9dOoMfxKIDoFkiWfxE5F0B101Y1i9xBrzk7LEKv8I/qx5n+gFOau5a0wOzN6eneQfadB4WgFtAI2H3UW+x9KU9ncZnsqZ/lbyYfjv703rdJBQYi1ow5imxjbdlEa4wUMQoJnViJGo22O9Vj9Ijy9u4uZ1Fp4ywV3Gu8E7c9iae8esYrJkwptZif703FGUawrW9Qw21GopXxfg1xLVz4EVnkrAdddJAI025axyoV+Sm2Frf03DzmV3iB0UzMQFYA5VEGTuANRqTypPi8cXGZSc255wZDAj0YT0HvXQ8B+j+zibYctetsCVKggqCI+HNLQRlME8+Ve8U/R7asYa7dt5nuWk7wZtSwtMHZY6FVYe9L104G4CP36tHSHYLi2GxVhGvOlq44JXMQuR10uoMxAnWNT8JFJ+0JwSWfjS7ekBQpzkq5hgwVoVI1zHWQInasO1vZRGuJ3LKFxAzWiT4e9VAcp6d7ZCkH+KwetZ9lP0dXUbNfVCZGUAyBHPzPrWmoVn3FeepF9M6U5fn2xF3ZbhbNiDchw+UKzTIOkKTI3gnXz2rsuAkIAeQA+UCguG8HVOkxyih+Epj++ufrBwwtai2toOW30ZmaI05QZJ5UzVX6fJM5WOMRzh/hHv9CYqX+XqPvFZZYFI+0/FO6snL+8eUTyJEFvRBLesDnRHbapJmkUswAi7s9eDKsbZnI9M7sPpVmtnKsnkJP3mqbwe53eSB4Vge0ZfuNXGyQyxvpHsefypLRMDmNaoYIi1bRa3cuN8RUn00MD0G1Um8gt5nbXX5DJp76muiYdYBQ9I9R1qt9q+H5rWVVE9eZ05n2pbW1NxYPEa0V21ip8zkGLcszHaSdOgNQAj3p4nBiTEfOi/7HQ7snzH40D1/2nfa5RMext1lvKykgjmPuPl5V27DvKg7SAfSa5b2ewKK4ymfMaiun4NpUeldHRuzZ9p5z8TZWYEQipUqU/mcmYXKQ8R4daY+JAd4mYBPNf4TqRMbEiRT+5SrGLS91jV8rGKQDwZq4eSpJe4zSNZWEzCBmUrKqDzE85pgmRwYIYAxvInp61XriFTKkj00/wCfetF7iD/bAbWdCyGepyEA/Klxrq24sGPuIc6Zu1Mf8R4Kl201vVAwiU0I5yJoDs92Ot4RCq3HcscxLxv5ACKA/wDyYjdXmI0dT6aFY06xNYXu1qsIZLu0Sr5Tr0yMKhs0jeRNgaoIawTg9iWDLbVzneSBMQdB+SK1DDYPvi2W13qkAmNQTtr1/A1Uzjbb/DYv3BM/GSoaQc+5BeRuZNH2bmKbS3YS0ORuEs30GaiV/llGEGfpmYNdg7OPriWzF48JIAzPBIXaY6n7I8zVX432oSSufvAJGRApBM6Mbh0X0EmgsR2fxN/MHxCsFaCuVsoaA+qiBMMp1HOpa7EHncHsn4tUsuuPFafUykrpXlmzFGLxdzEOGfloq65UHQf1J1NN+GcKmKY4fsyE5k/Sm9i0FEQfl+FKflrScuIdtQmML1FmDQ2HJ3VviHpzHmKf2r4IkGQef550LfshhpS3I9skqfY/Cfb+taV2oOCOINlFoyO5Y2QHfX88qW8cs3/1e4uHytcgZMxgaMCQSOcTB6xQ1jtGo0cFPXUexpja4rabZl+Yp5Lq7BwYs1Tp2Io4DauKW7y0bXeEkrmRgjLChiynXMI0HQVu43jrdhC99ilv4SQC4M6QcokTTlWB2MzWq9h0YFWVWBEEEAgg8iDoRVmsYxniYU89RDwLDYZsPaOGfNZygI2V9VXwgS0kxljXpRWN4SxtsLLItyPAWTOoOm6gyefz2NMVRVAAAAGgAAAAGgAHIRyratwASTpWF06A5hPUbGBF/AbOJW2Rie5z5jDWgQCmkZgdmmRppoDzimirH+9KsV2nw6aZw56JLn3yzHvFIeIdtGOlsZR1ME/Twj5t6VdmorqHJlpRZYeBLNxHiqWlknXkNJMdJ5eZ0FUXGYxsRdzHbYdAJmB5ee5PtQ917l0ktmg7kzB9WO/3eQplw1bKkZr1oHp3iT8pmuXZc+oPA4nRrpWgZ8xlw7BaUXaxDWTsSvluvtzHl8q2pxCwkA3bSnlmdVn0k1vKpcHhIcdVIYfSjCtlwU7gC4bhuputYxLgkEacxy/qPQ15iMMGEGGFIsZw0gysg9RII+VDNi8QmzZv8Qk/MQa0NYOrFmfy/lGhV3sjZJnu/qSPqa8TspaB0tj5Cg27SXxuq/Nx/Wtbdp75+yB7v+IqDU6b+ibNNx8yx4ThKJyA/PnTuyRECqJguJXXYSY9BH13+tXHho0FNUXK/CiK31FfmMPqVKlNRSYuKAxFumDULcWg2jIhazgxbcw80HewFO2t1ouLyG/3UgdNvOBHBdiV9uEFj+NFYbswm7At66L8ufuacJbCgliAAJJPIDUkk8oqscU4xYN1buGxNvxLDMjhwMoJRmQStxDqpG/wkEb0ZdHVSMsMwT6l24EsyYKBG3lA0/CtWPXubbOllrrDXKkZmA1MAkSdIgcztQnZ3tYuIRgQBeQw6qZU9Lls/attEg7jYxWfG+0BsKGfKsn4JHeOBv3Sbuw0OUb67GJ6A24yIrzK/juPg3nXB3ATiFw9wOq5yiqrZnybZivcqA0DUzopFW/hzBkGlwEaHvQQ5O5mQAd+WnIbVz7s/ewy4q87XFW0Xb9Xy5v2jxZusyovichL1kKusAPpGtPV7a4bM4PfBUiXIUgy2SIDFlM8mAJ5TQ/UVfmOIVaXsHwgmW3uq8Nqg8A6XkD2bmZSY2III3BB1B8iKICuNjmooOeoEgg4kawK037GhOv3/fRC3/4hFZkZvSoyhhgywxHMRYjhYIpFjOAyZXQj5iru1qhruGH551zbtCO1jtWqI4MoL4O8nwsw9CR577mtRxmJH95d/wBTfjV7bAg1r/sxelJiu1eiY36ynsCUQ4/E/wDVu/63H3GhrmHdgWeSF3Z20XzJcwKvOOwiWxooZz8CAwXPrBgdWjStvDeAhSLl+Ll0agAHurPlaU8/5zLHqBpRE01tnzNxI2prUZxKvw3szeugQCE5M+ZE9VT42HnCeRqxYPsfbX43dz/L+yH/AI+P5saes/M0Ld4io21p9NLVX4ib6q1+jiB4rh2FsW2uNZtkKJJYB2Pobky3QTrsNa1Xe0uEthZyopCE+DLkFw+EvIAVYBMnlHUVqXi9vFNdseFyhK3LZHIHLOu6zpI61VeMtY/XVw9xrlpI8Xd3GAZrmYi2yKWlWDXeQIOy/DmKTj5RANu8mdF7pHAOVGBAI8KkEEabig73Z3CtqcPanqqBG/1JBqpHtoLPd4dDdv32uiyveMsvnYxcLDe38WXY5UGwIJuYuOPOtZVpASOjBH4CV/c4i9b/AJXPfp8rssPZhQl65dtfv7Odf+rYlwPN7R8a/wCUvTy3emtoPOsNSrTYuYd8xHZw1u6ge2yup+0DI8x5EdDrWDcIHSisfwIFjdsN3N8/aA8FyOV5NnHnow5GseHcSLkpcQ27qaMupB55rbfaU79RsQKRs0wXnEZW0tyDPMJw8A7VYMKkCg7SiaYWaPp0Ai17ZmypUqU5xFZ4a1MK2mtZrDzazTdux6nb8a1WU59axvDM3uB6gakUSjfyn2rVYxI0yC6a1VeL9j8DfzM2GRcss1y2DafTU+K2Vk+s084zxFbaEmQOcAkx5Aak+VUvi36SxZD2xYiF1zsA3iHONj5CfWqsYAc9wlOnazoShY+3cs27t61dd1s3NUuR3yW2MLcS6kNI1BEnY087K/pIt5LqYlWNxxlXEK0XCI0W5cHjAXQhlB0+zO6XHcWRb6ufFbbwsD9q1fGXX0JVvY1SL6G1cKzHdmJ57yuWDJJG0fSlNNYzrz3GtZphp7MDrgidF4fj0u4tmOma3buhbSBrlx7mZnKaRallDMRlEjeKsF3G3LpUHDhUVt3KAjX4mjNmPPp9a5Bwvij23zyQZG8zIJIJ113Pv0q7WONPdXx3GYecc/TlQNRSS2RG9M+FAjft723fCYa3bw9yDccq7L4IVE0VWGo1I1GsCJFVTsPfxC3v1tbpTxzGp7+ScynMYKnYsZaZjrSntdfW86WxPhHhjaSYM6bRFPuy2PS2AXE5Yj+ULoOR5CmFBSsDzAjTC21mPQl5x36XSkW2sftZgyZG0kwNRtzNXHsxx0YqwLkBWBy3FBkI41gGdQQQQehr54TFNdvsx1BJYzP2idZgdelXb9G3HVwt9FLEW8QO7bMIy3Fci0xJI0IYrOslh1oqOysMmau0qGslByP6Z2revCtD2L+pFFKaanHMDveE+R++sMRi0t22uOYVFLMegUSfuojiNvwNG8SPbWq3xl+8Wxa5Xr6K3miBrzD37tfnSli4fjzG6RvHMM4Hg2M4i8P213l/0bf2bS9ImSebE+VNHeBJrKgeIvJC/nypgDaIMne2Zqa41xoG1EWsKBp8TfQepqncTxdi6e9t4jW14Wtu9ywjFjkBDrrIJ6H6064FjmscPD3y4ZA5Y3ZVtGMHUloIjKdyIpM27jGHpKqD59upVO3N04LiNjF2nVQWC3lWBzUPmkEkG20mNZQaTBrf28x2FuWDeD5w2VQMwQDVybpZSGcshCgA7dASRTeMtbIbwSbpIQZR3j5mjO2k5QzESdyB0mhMPwEXFuWs0iwv/cvbw38oAK+/qKnBMCy4O3zLZ+jo2Rc/WcVC3HnuFyEW8Op8JZWIiW2mBCgiTNdYKR+T+TXCuJ9p7Q8UgZRGU6MCPs5fTSKrHZrtNikxBu2711Mzs2jNlhpBlTKkAHmI0G1brGckiEsrC4AM+mSnPaskE+Rrn3YPtqb6mziXLOr5FukgG4TyggGfIjmIkVfU05z8p+lWjsGIPX3EGyY4myIpfxrhzXbc2myXV8SNykGcrfymIPkaYTNSmCM8QYYqciK+B8SF62rwVOqsh3R1OV0PoR76HnVgsnSqrYTusbdUaLdRbwH8ynu3+Y7s+1WjDHSl6xtbELfjseZuqVKlMRaeNWomtr0NceKG5mlE12/iP55miVoW22vrRK0Veplu5Uu3d8qFK78vz8q4xxQi4SLjPbdQJfUZtCGJMeNiWiBJ39a7t2z4WblnMu67+nP5aGuTY/ApdBS6swfMEHbQiDQDyxzOnpz/APLiVWxYZ7U/Hl8FsayxzEjMOcAZo0kso61rxHxEs2YkdAY0HPlU4tfu2h3SBlQEklRBObkzeW2kTE86TWLxJgwo1M78pgAc6vYB1Cm7J+PnxGN5VPKPUzVi4TwgmyGzHYkquXlOgOuulVHDcJuXnUZsgn4idB8t/arTw7g2Lw/7h2hhqwZEGnIy2/P0NRhibQNc2MYmixhEym4pDHy1MzEa7e8VofH5VyhQG6akwQQWJnQn7qfWLCgvcxi2rxYDQXLqtI5k2oU8tw1JrpZ3a3bw5ZAWKwHNwjYBlEEwABIANDA94+V2LjHHuOpjgcAr21XdviuNJhdScuUAyYBIAB86b8Jt22ssbngWSA8aCNRtr8ulJ8L2axd26LSWLgc7KwKkeZkiI6k1euz/AOhq8l1GvX7bW5zOnjb1iQBPnVsm/qAe5ahgy39guK3sQs3QGVPCt7UG+BPiKkaaRrzJ2q5JHUUNgsGqKAohQAqjoo/Gi0tjpTKjAxPPWMHYnGJpxl8KrHeFJ+lVEX8z4VuS34P/ALtm4q/WPnTntVxZbFlhpmeVUdZ0PsNT7VUcGxdCgMMwBQnYXLZD258pGU/4qTusxaqmO6av4C0v1AYpP2g9K2cL4gL9pbg0kQyndGGjKfMGa24m1OvMU2eRFcbTgxNh2FrG3FyMTfIZbkAKAqElf9Q5a61V+3mKRGtqSoKtm8J8RJaRIadSevWrpxLBG6oKHJdUSl0aFWHJuqHmOlUXtjwKzigt65ms3F8N0DNDC2RmAiQrCY1iQQwkVxLE2nnjE6VVi/O3tzKvibyWQ2JmDcaLQOUFBqgiN8ozAcpJNKuzvGDh2uyucMSwJPiB+FCFjWJzHX7Plqw49wnGteznB3WshQEAWQFiNMsxpy9iNxQ1vhAuhCuuYTAzDWDnUiSQwIaR8tKYQ7V3Hs/aKFDn1D5+wlQ4aO8vsWZSRm0c/FMzvuT086bLwSLuVFaTEEEkLmG3i0YevSm+G7GBDqXuMYPhtlch3JliPQR61ZeEcHuBQzW27wGCSZBUaSJOk7kGYO1Ge09rC11rj4u4VwO1atKqW0GYFZIBmV1BZj9rzGtdHw+LzAaiT02mqbgOGNI8Pt0HQVZuH8PjXXmY5CTNCqFi9eZLCp+kcjdfesqxQVka6YiMR8Qf/wDdt9RYuE+he2B9RVjwh0ql4TF99fu3h8LEWrfnbsk5m9Gcn2FXLA7UurA2HEYvXaoELqVKlMROePQV80Y9A3zS9sNX3NAuRRlq7P53oB60Jjchg7fdQqr9p2t1DWV7uRHm9UXtb2GLTcw+/Nf6fhVtscRBiNQeY1j1jl50WLk7U2wV4FHepsicDv4g2WK3AyNzB0+/cVuwaXMSwXD2muN/EogCerbAV3K9glbkPcAj5GvO5IEBVjy8P02ofpufMcOuXHyc/wA8TleB/RJd0Z2s2z0UMxE7ydB1oTjfZCzh3ZbGMXvBHeW7s24kAgoUQjY7GfWuuZfJh9aV8R7I4TEXO8vWe8eAJbvNhMCAwHM8qv0scg8zVH4gytl+v2A/3OW8M4BhSyfrGLA+IszA90I1CqcyEmJ1IieRp5xEcJs22Fq9cuk7pZvMA+/x92u2p6mr1heyeDt/BhbIPXukn5sJpnaw4T4VVPQAfdpU9M+Ya38SDNkbse2QB9hObdhMNhr+I7xMDcti1ql5rt50DDSIuGM+p1E+1dKS37D6mtot+/rWRYDeiKu0Tm6i/wBZ92MfUn7mRV61rxmKVFJYgAAkk7ADcmguLdoLOHWbjheg5n0G9c4492ouYs5QCloGcs6v5vy/y1iy1axzLpoaw58THi3FTi8QbmuQeFAeS9fUxPypphcJ4dqX8KwM1acPhxH9IrknLnJnRJCjAg9niL2m7wDOu11FHijSLqAHWNZUamSfKrLh8StxQ6MGVhKsDII8qrl+wQZEgjbqKFtX3ssXtEIWMsjT3N09SBrbc/xLp1BpqnU4+F4CykOMjuW4pzFUHtfwzFm49yxZV1zZsrNM+GM0BpOoBiREbGrXhe01owt39g50AeMj/wCC4PA3zB8qasP9qYtoW3Bio3I3xD/s5X2aV7F84a8vdA5SEyB89x1XxG4G8PSAoBEbGmfGuCG3cN5ACr5cw2OZBoR1zKGE7zFXTiPBLV9SLizP2h4WEagqy+IHzmtScHbumtvda7tlZwuYRBUEiMxEfEddee9LHSvz9oe29bBkcHz/AMi/A4RSgK7EA/SaMOBonBcN7tQszHtRYtCmDSWUA/WA385gNnCRR1tIrIKKC4nxqzh/3rgE7IJZ2/wossflRUQIMSuWPUOqt8c44HL2bZJAEXbgPhSf7sEGWcidF8pjel/Fu0Fy7K+Kxb5qD+3uDoSPDaX/AMvSlfeaBVAVR8KjYTvvuTzJ1NLajVKgwvcbq0/6mjXhbCVCjKqgKqjZVEACrxw/aqRwlPFV3wO1Y0mezB6owupUqU/EZ49B3hRsVqe1WHXM2jYiu4tB4izNO2w1a2wdKtQTGFtAlVfPbbMhIP0PqK32O1JX94hHmuvzBp7c4aDQV7gQPKqRLa/lmzZW3cKwXHrVweFwT02PyNHfrNVq72WBO1ZWuDXU+C44HSSR8jTa2H9QgCieDLIL08qy70VX/wBXxP8A1D/pX8KxbD4k/wB5/wCI/Ct7xM+kPeWI3RWq9jAB19wPqTVdbh+JP98/0H3ChcR2buXP3j3H8ixI+W1UX46kFa+TGmL7Y4a2PFeWR9lZY/dVT4z+kG9clcOhtrtnf4vYbD1+lM07GAcvpW5eyA6UBmsPAjCClDk8znxs3LjZnLMx3J1P+3tTXAcLYnarvY7KKOVMcPwNV5Uv6DE5MMdUPERcNwEDanNnCxTBMCBWa4aK2KcRdrsxZew00sxOBq0HD1g2CBqm0+6RbsSiYjAuoIXY7qQGVvVWkGgrOKuWfg7y1/6TnJ/2rmZPlFdBfhgNC3eBKeVYWqyv5TDjUKe5WLPbC8NC9t//AFLT2z87TMv0ou120M+K3bjqt7/6ui/fTG72WU8q0N2TFGD3DuZLUnxB7nbT+G0p8zeQfSDQt7tndPwrYT3u3T8lVRPvTA9kvKvR2U8qs2Xe0sGkeJXMV2gv3JDXbkHlbC2R8xmf60DaLCcgCTuROZv8TtLH51dF7LDpW1ezApd0ufswgvrXoSk28MaNw+BJq3p2eUcqJt8HA5UMaUiU2qBibhmDg1asKNBQ9rAxRttYp6msrErX3TKale1KYi89ipUqVck8ipUqVJJ5FSKlSpJJlqZRUqVJJMgrzIKlSpJmTIKmQVKlSSTIK9yipUqST2KlSpUkkr2pUqSTyKlSpUkkqVKlSSeRUipUqYkkipFSpUxJJlr2KlSpJPIr2pUqYkkr2pUqSSRUqVKkk//Z"/>
          <p:cNvSpPr>
            <a:spLocks noChangeAspect="1" noChangeArrowheads="1"/>
          </p:cNvSpPr>
          <p:nvPr/>
        </p:nvSpPr>
        <p:spPr bwMode="auto">
          <a:xfrm>
            <a:off x="63500" y="-693738"/>
            <a:ext cx="1905000" cy="145732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3082" name="Picture 10" descr="http://t1.gstatic.com/images?q=tbn:ANd9GcQ8jKHwtt7Q1Bc2m5PYVFEcVVpVu9c8HjCNQl1IJAcbhxvuu-pIX16_dBdg"/>
          <p:cNvPicPr>
            <a:picLocks noChangeAspect="1" noChangeArrowheads="1"/>
          </p:cNvPicPr>
          <p:nvPr/>
        </p:nvPicPr>
        <p:blipFill>
          <a:blip r:embed="rId2" cstate="print"/>
          <a:srcRect/>
          <a:stretch>
            <a:fillRect/>
          </a:stretch>
        </p:blipFill>
        <p:spPr bwMode="auto">
          <a:xfrm>
            <a:off x="228600" y="4343400"/>
            <a:ext cx="3140676" cy="1905000"/>
          </a:xfrm>
          <a:prstGeom prst="rect">
            <a:avLst/>
          </a:prstGeom>
          <a:noFill/>
        </p:spPr>
      </p:pic>
      <p:sp>
        <p:nvSpPr>
          <p:cNvPr id="9" name="Rectangle 8"/>
          <p:cNvSpPr/>
          <p:nvPr/>
        </p:nvSpPr>
        <p:spPr>
          <a:xfrm>
            <a:off x="3810000" y="4267200"/>
            <a:ext cx="4038600" cy="646331"/>
          </a:xfrm>
          <a:prstGeom prst="rect">
            <a:avLst/>
          </a:prstGeom>
        </p:spPr>
        <p:txBody>
          <a:bodyPr wrap="square">
            <a:spAutoFit/>
          </a:bodyPr>
          <a:lstStyle/>
          <a:p>
            <a:r>
              <a:rPr lang="en-US" dirty="0" smtClean="0"/>
              <a:t>http://www.youtube.com/watch?v=SUCPpEoc_Q0</a:t>
            </a:r>
            <a:endParaRPr lang="en-US" dirty="0"/>
          </a:p>
        </p:txBody>
      </p:sp>
    </p:spTree>
  </p:cSld>
  <p:clrMapOvr>
    <a:masterClrMapping/>
  </p:clrMapOvr>
  <p:transition>
    <p:spli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American and French food</a:t>
            </a:r>
            <a:endParaRPr lang="en-US" dirty="0"/>
          </a:p>
        </p:txBody>
      </p:sp>
      <p:sp>
        <p:nvSpPr>
          <p:cNvPr id="3" name="Content Placeholder 2"/>
          <p:cNvSpPr>
            <a:spLocks noGrp="1"/>
          </p:cNvSpPr>
          <p:nvPr>
            <p:ph idx="1"/>
          </p:nvPr>
        </p:nvSpPr>
        <p:spPr/>
        <p:txBody>
          <a:bodyPr/>
          <a:lstStyle/>
          <a:p>
            <a:r>
              <a:rPr lang="en-US" dirty="0" smtClean="0"/>
              <a:t>In France and in America you can eat onion soup. We also have big feast on special events like France. French fries are also eaten in France and in America</a:t>
            </a:r>
            <a:endParaRPr lang="en-US" dirty="0"/>
          </a:p>
        </p:txBody>
      </p:sp>
      <p:sp>
        <p:nvSpPr>
          <p:cNvPr id="22530" name="AutoShape 2" descr="data:image/jpeg;base64,/9j/4AAQSkZJRgABAQAAAQABAAD/2wBDAAkGBwgHBgkIBwgKCgkLDRYPDQwMDRsUFRAWIB0iIiAdHx8kKDQsJCYxJx8fLT0tMTU3Ojo6Iys/RD84QzQ5Ojf/2wBDAQoKCg0MDRoPDxo3JR8lNzc3Nzc3Nzc3Nzc3Nzc3Nzc3Nzc3Nzc3Nzc3Nzc3Nzc3Nzc3Nzc3Nzc3Nzc3Nzc3Nzf/wAARCACOALcDASIAAhEBAxEB/8QAHAAAAgIDAQEAAAAAAAAAAAAABAUDBgACBwEI/8QAPBAAAgECBAQEBAUCBQQDAQAAAQIDBBEAEiExBRNBUSJhcYEGFJGhMrHB0fAHQhVScuHxIzNigiRDkqL/xAAZAQADAQEBAAAAAAAAAAAAAAABAgMABAX/xAAiEQACAwADAQACAwEAAAAAAAAAAQIRIQMSMUETIgQyUWH/2gAMAwEAAhEDEQA/AKbFSy1LKoYAiSzWtdgPfTfCXi/zM1XPNLTVUQZzlEkTAC2gF/5vhqzsj50IvZcrlrZvO+JqjjNTHmIZvGSC4e9ut/bHDCTiz0PxxlBbQLwppF4eyOzRhldCb6DNbXXrv6Y3q4ZZ4aOsmTPNAeVUFQLvsQwsTfdh7DbTDmmr/mAHqI4GMgjYmSMaNsfsNcbyiCOeamh5iRygmyEag2sCB002GFXLUtC/40mqsqvzfOikQKygSFgSMpG+m/YjBnDJIqvh708jBxA5mjzLmIGXxr9ACPTA3FaT5ecOFQRlbhWYaLtbW3pjXhjzUcyzxleWGDLmFw2vmNR00746P1as41FxfVhRpYJGRkqV5QXwmOMt4jfcjU6WFrb4Xw8+No5JYiVEalwRqxAIP3GGdfBEs8tPAwELnnxIrEZlK9TuNsCSANAJqiNjHGGTlkkC1yem3ucaOoLWk3FI8ixiPKjtD4fDe9h9L73wJTyEPE93QtJZly5rD16YYNPHUUtLVSHkAS8llJJDbbE+h9sLUjnQhSFJBGgW99rnvv8AnjfKCxpTJLVRzUxcMylULBQLa3uT5WvgWSno2aSWgqyxpyOWWXVnvpbW1hv12wwpoaqo4dIHcU8MpC59BoPLQ2037WwiquGSUdd8uJgsqfgIRsg21z288JHbVmni1B1fByxJMFN5W5lt8gOtvzHthOyEkA6sWtY9OmHkckq0CCpRJREWik5ZBzA+NTf/APY9xgPLTPUsKV1IWwVnewJYbk9Ov0wYWiD9wnpKPNBlaFmZtInFguhBOvfC3iCXZY6aRjGh1ZrWuOoOGdPDX/4TVRGJlWmmBkzMNDYbDc3B6b4X8VaOGpjqVykFfEq22Bt7H1w0U+2iJtMyKsWOZbFshte2ttCDcHTYnG89eHlXkUaplXLlFyD2IBvb0x69AQpyxSR5UDurtv1B7HY41hikp4SFy8uoTOCx/AbbeWC69M3YelVy6cR1scjhgEzMLCMWF9O/TEkkkVPPCKNcmWIMr26X+24uMJOISiSWJKZibRhcw3LW1b3/AExPPxEu8iRAKSygE6jKNNRhVDLKcdR0hq3zTsGYgE2JBtiSnqgzLn2U7DriOVVkcpG6jXxFxb0xBTI/OMaeOw6Ydq40GE/2HwWN0DMQVO4I/PGYEps+Yw3GhObMQB9TjMc2rEdicHrQbLI9RBkhYLU06XLJ/cpN2Htvf/V7r0keoblzXLE3BAOrYsNVQzz8RadI446lQsizIlm6XVhs6nXXceYwtrklpeXLFDyELEMq3GVu2/ba2CmqoSXaN2aGXkRXZVLI2XK99NB+4wdQOeaZGfxlgMrG1xprf6DCefPJKskjlswBuTe/vhvGo5Gq2cCx16Ek64WUVR08U3ZLX1FC06pOkodG8DqdgR59/wBMK+PO9PWPCC5YFRGoj8IU21vfX1tr36YfcWpI6lFmgKrVcwKAyAwvYWJYHr1B74C40X5UVTxSqSVkiCqU8XLYGwI8r3JHkcU4qpUcnPa5HYsqJglBDMRkaGYxMQL3B1HsRf02wKju1JyRKZCVAYqNrvfTzvYe2DIqd43NLOyKlUuUMAPxg3TffQkf+3liKKGSnR1RCFusa5l8RY3uTptr/OtfET+jCml51MaWNc0cT55FEeZQx8zpcWHpgxkijmeCRYisrWzRgjMmW9m879dCMLayUR05oqaS0UZLBVX8RIuTp1Op+2I/m2qI0ZnYX3uO4GuJSt+FVKMVvo+kq45KasDIsjSWzMrbJa2g/m/niGPhVTX8MFVDXgSUpyKWhVrC9r66nc69u+Fcd1q2QsgWU65euuh/LFi+E6dOVUtPlMc14Xhv108W/r00sO+Jf11Cyn2jovl4bPPUVUcaxU96USSCM5T5SKu5AbQk9CR2wsn4RGmRYJ41RysmdlBJW1iNN9b4uNVwZ5Y0lQxrMiFI57m6qWGVSBpsxFuumEksBQxQzQojIpjQuCEPUXNtt/rhlykOy6+Cp+GZkRmWYvExVWQEg2tYjrp53wLV0MgrHaVJW5hsZpAQXNhqAR+eLBQPxHiUmaOjBEgvElNHYDzXp7+eGlR8E/FixLO/C5KhTbMEeMsBfXQMenbth4zkno/RNFNqmloKZPmpZpZHsqKStgh6G3odr9MaycYkmlC08CJEF8WYX1trc+t8M+KcNZ+IVKVNs8YEbRTpleMEC1sBUdDHSKTUx80oGLOWsD7Drf1w6lF++k1x29FKDnFQE5VtMy9+1se1FGYo8wJc/wDipOHZmpZeHiani5LhLKwN1BI6/viOWJJnjMj8sRofBcXB6nT2we5Z8SSEtHzM7kKrE2/Fvp1wXQxKOINH4jI6ZnufMfToMR8tKaLmGQsviPhuDqQP1H1wRRwzQ/M1IlBmZMqHbKAf9hhmxYRSYfWQxU8GZaYiUm143yn1F73B+2Mwm4lUzyAtIzHKRmIXqR2Fu2+MwI8aaHlPS7MsxqY5kiRIIlsVe5J2BAG9rn0003x5XxU8pqkgRWZYwqKzlAxvqhFrDrZgdPvgaCaZaZmhiYcywZRqbHS388sDwVJ+bmikNgWzEWsf9WOLU7R3SSaSYJLSpNCGhRi8Gk0Lgh0Guv8A5DTp5YLpZVZDykZpCtgpNgF9caS1Uc8rwLMY5EYJTzC+t75VY9LHY9NjptHJUmOri5sKRurEM9rXOl8yjrr0++KO2c6k43QxhU1rMs8oRluVAH4SRp++IKvhk09QeZJBFTzcvMQxuGFy+gBtcE29seqojeOWN1KsQXzkFdQfwttb1wTM0oplhrA6Ky5XAOvlY+38BxlJxHlBS+iCYoeLyRzKywsC65kFozfdR2A3F9RfbTEvFcyRmcFXkHhlaLWzDc7dRY/XBcx+anDTZLx6XI36HpvtifhVPlnp4qggQStkJLbPqRqDfUA29Tin5E2c/XqmmIojUSSGoMUhUgZmZbMuw69tNsbwqI5A0gClUBUX8INtBh9Wy8GoKuZjUSyoCFjijBtcDW5O+vY7YCPEYaiOWFYzTRShQ6IgOZtbX67nph3ZNyXwXLULC0koAWcMrhzsAL7H+bYsMVX8tFR1MEDZq6RnmWNQLLZVYA9Drm9jgMQ1tDSiakaDISEzzQgFW3sdDrt0trhxw6g4hxbh0VHSUxq2WMtzY0KDN2A00tffy9MSq9F1rSDhnEq+p4x/g0U6pmkKc0oMtr7t5ka+d8WGpn4FwaqiHFaStrFDAkOypG2th4RfS3c2wd8HfBtfR1CVvF6dk+VUtGkhGZm/ttprsN+uCuKUlP8AEc7ifhqq6fiGYjN9tMCo/wCD8PGn/YvXBKzhdZTK3DhElPGcoVEC2NgbYPiq4nYRwgX7AWtjmnCuAraNYqypp/lJC6xpJ4T5EbHt+2+L/wAFdZFzlMjdj0xZPw0ooC+KfhbhPxHEyVsCxVoQiGrRRzE9D1HkccS4z8F/EvB6iWmfhstZTRSXSaOESJKLb21I2Gh64+guNvJFwuolgIEyRs0d9swBtfyvbHCxx6q41VvVNxNy7sGaGNnQxG1m8J2F9cDkl0VtDcUO7q6Kg9TliNOY0DHMGUKPCb7EHr5YnlqqKetg5kapFyiXKkrlZide3Qffvi0fEj0nGqSGIFZuJxFQ1YyAMF2ysw/FrrrtbFGmkvFkl0Cr2Juetj2wYtSVoMrjjGSxUbQtTCQLI0WcqRsdiB9AcLjT1nzUvMW0TMCpLEgjc6jv+eB5JBa66sw1a9tOg0ww4DxaWmikgk1jyHIRure4tbDVgikro9rOHfMRSBDlzKoWQ3Gq2XX1sTjMGzzUs9XRxFI41qImbMxyqDe/kBqG3xmAnJIMpRsXR1M7wRxHNGc4vl09vyxcOF/09+KK3k1MVLDEJCSrSuVsP/LTT2vjp3wb/Tyg+HkjqapY6viK3YPlGVCei/7+umLqjnLd1sR0vfGUI/RnzP4cg4P/AEl4lBWPJVVVIobd1u5A7AED11wzqf6Ux/L2SsMz9VZAq/8Ar2t0++Om6k3sLeeM0Jt1wesSTnJnJp/6YVyUrQQyRyRJpGrHxevYXF7j8+iqL4F+Jph8vPSDlxg2Z3FjbtbvjuFhjL4D4oMznJnz/XfAXxFHFf5KSMKblofGT6AeX3wO/wAO19JSz01TQTxyyRFyxQ5gy2KkWHQ66Xx9EAg6dse6YP4lWMK5Gj5el4RxPizyvBwuVqj/AL7Kq2KkHI+l9QdwR3PbEq8K4lLwuM8LpKiWpo6kFjTwkuGtboLixt9Dj6VkpaeSZZXiQyKMoYrrbt6Y3CpGDkVVudbC2A4L2zd1to4L8PfAXxBx3jDVHFKV6OHODLPUAq0lv8qjroBewHrjrfwp8LU3w3TzJDK0rzsHlzgWzgWuPbD5pkCkjUjoMRVM4RSB2uca4rwG+CyqrsrliRy4ycx3ANvudsVmiYy8YlVJM0YTmhv84OxxvxiY09aGSRWP4oYjqpI1+uIFqJITTz1dudPCY3yDRSN/uR9sQi23p0NVHAiakZmSUNZrX0Nr+WHfBC8ngItY6kjXFO4jxeWhIDwF0BtcHUYfUfE6er+FpZKDiCU1U5bJIwGjjZSPp564pGNyJt0i31UIlgKHbrj5d4xD/hXEmpiEYvMzM34rC5tY/THcPgjjfE+Izsle8PgjzS5CdW8h98cK+Nak1PxVVgMVvO5FgABqemLOKsSLrTWi4i9OkyxWAcGzE2sbb/XARZWmKVA8OoBB1vpt7YgiW8Dy3F9yNiMEwLmhzAkizKAdgbb4WqDL9gWKmquY8ccZlRG1YEWX1+2J0o2lblxzWYfia1gdOg7+XrgukM1pIJFAkUMTY6m/+xOF/wA1yGaNHPh/tbQ6bX1wbbJUvjCeIU1+HUpNUqNC0gzSA7Fh+t8ZgmikFbGYqiMRorZlkPU9Qetv2GMwO9Yw1/0+rVca9sazNZbrr374XTTuWQxPY5db7A9sSrVgxsTc26ffE+3xjqIejaC7XvtjHAuDqDf64gglSUeE+mJo5FkXTFYu1QrVM3RgRbrjxiB548bwgMem+IRI2chrZVFz59vywG6VGolZrLmPvbGZrgEHS+I3lVcrE6ObXA20xsmUOVWwA1I66/w4VmNmYW011tpgWrl5bWtodAb9RglDd2Gnhwv4hmdRk1BINrdj/BhZt0NH0DNRHDKvLaQXa5F79enYYneYHnCMlwy3GmwI++2BSY3lGcWz3UHv1H541jU8tgnhbKYz1triSLNFf4gFqY5I43KkglG6iw0Iwt4dWEHl1RIjBC5nb8DkWvY7YZ8TKNTZ4EIfMz2Qa77eeAaXkGeaPIxklF8zKO3Tz88BehXh5xehmiNnBkiVVNm/Fmb9sLqHhsweeljbNDP4mRl0RhpcHvix0NTHNUMj5mSTPI5sTcDwj8vtg7gNAq5h4XUjQ+vX6nFavUTeemfDHw/T8F4dWSq//VdM3Me9lsL9zbz9McI47w96niE0sVTE8glZlkQl1kzHMtiNCDfcdrY+kOI3XgFeyizikk+oU4+f6ypeRUjmIK3uArDxG/X9sM5OLESUnV0VX5SdVlMyvEWuSCu2uJqZ05BuTYmxBYX2xYpYfmWWojVWkNlCMwY+HqAwtoNbYUNSJSIzyq4kUAs0xAVtTrsLb7Xw6lY0oNaDVkk/MUS5hJoeZr4un0xB8wKZ3MiZw4sGy2t5388OTRyz0hhqGRWsSjRgtqbHTpqL9fywDPweeZ0MRGTUZQNQO5Ht074PZL0hVugfhs5FQGkV2LA/hbIPtbGYMi4QkEZvO6zPb/uRi9h5A4zCtxfhpQafh9FqZpXlcErHl1U6WbfT743jAgYjmhmUDw3+gwHLGZSzQzSu6rpEmlz6k2wDRU9TAMtTMjVAOaZEa6oDfrsO3tfE0dND+jnKyqgIyhh9PDp+eGJJRy6NYXuR/PfFboK+KpJMRBiD2WTbNbc+l74e05E8BcXysDc32H8OMgMOkm/+OJBqMaO6rDnO+U6d8BRF4uHSCW/4bXPQ4HlqQYgwcnxXI7A9MZsCQdGSyC5AAsw+u30xO7mOYMwv4TcjyP8AvhTVTPDVwxqwCyJYXOmbUgeumGSTh05cosxS5wUBoKzIfFYeIXHn0wG6XWMAHIy6HtqMbyXVGYD8ALDsLY8qWWNIwBYFr27dcF7oFgvmW80LG2khOnlfX6DG00bDOYv7iBoba6/7YypUMVNtUud+un6YjqZCiRNmIkVdx1FrWt1xOilgFRTh0aaFgbnxDLY5utx7YSzxNDWNJEq63IPVSRb6abYsfMCiSTKGjexa39h8/pvhfURAyHlat0XYHrocLQUxZw8mF3jByLJbI5F7DMNPTX74tPDVCuijQKGSw9v1wjkpVplC3uoPMjJ2K9R9/rhrwuXLNGL5jYufS9sUjmCS3RxMq/IVDSaAxOWtfTQ3tbX6Y+b+Ly0kXNurSlyShBBVgdel76dfyOPpCZ0+Sq3P4RG18xsLWO+PmPiro9W5WMjW7nQ+M764LVtCqTTDaUrLSLMoQRve4A1Jvtt00tgjhoeSr+VM/KuGJlaFpQMoFrKNSSdh+WFfDJDK/wAqWVCFvYgqDr/viKeSSOS/jZ81mAJvfvfceuFraLOX6Bhq5GlEUUciHNfrmX16j08jhlQh+IZY6SpikqpczCFHylMu5OuxuPXCOE1tdTsgMl7hmlv4idt79sL3kmp5GNRdGIuSHsV0tqBr7YygmR7ddj6OKqV4QPnadHckqbMuutwdu3fGYEikeCmV0JVrAZxpbGYbqWh2UTu8k1YtJliYS1LDVUN8v5YGp+FLyWinneRpCxdEYkAnvbAT100mVkTS1ltdj9sNOFtyUu5tkUkmwGp6fricaszxGlbQZkK06NHG0ZsAelj99T9sQQ8W4hwqsjpyhama1mI0vbUHy/fDITioiSHNYroSOtrfl+mIJJI5zNFOuUggDuAdAP52wzVAHLcQpqyieNGMcsgzBW2zWvv9cK6SqMlIVXc2/wCcKayu+Roqt5GuYbyj/St7n064F+FOJf4gGVbAlSp169sB6aqLZFWLl5j2J0JI/n80wbNMXW4YLmiJv5/wYTUpjWIg6qu/nrYn7Y3o589KHkceC+a/+W2v5HGTFZZFmV0iFwAXIPt0xpxHKIOYNSvhHqcIPnJaeCBH1zshF9731+1sbVXExDFFDIxvKzBfYb/T88UsWhhzMrAyjwhje3Y2H6Y84go+WL2GVX1PbQjCSjrgztC5vIDseljp9iMFy1Rc1UBbXIGA76W/MYVDUC1EwpKl4TKeUoJSQasutvcaHTAMnE4aaqhDsOW4KMybC3f674hnqudIHB0YkowF8p1uD9D9cJpZY6OSORspQjI9zoGIFr9jpvhPSlJF1q1+ZjDxESQZCVZPr+/0OIeBTKJwWN2CmM2+owlhrEhpI6ihqAscg0BIIuNCCMGfD4ilrTMjFRIxLKT1HbDP0T4WP4or6fh/w/UmrVHWSBkaNv8A7AQRa3Xr54+bJJ4wksPKJyHqbk6726aYuf8AVn4j+e40tNDnWGlGRlddHbQ6WOo/fFFqFE0ksmQRM+t77j169sVSvSTdDOFYoaWKvhzNICAZGQZUYjUAHe219tTbErVbVUQnikKrlLFSB/07HUr2Gu2Fvzh+QaHNdVAQKx6gg5h53v8AXEcNU0UbhCf+3k8j10wvS/S7klQ0q6iohiaSRisdwFXNca3v+n1xEhWaINNGxy3DMWAIOvfHnEpPmooQqWJUZmHXzHtjIjGiPIsjxyg2WykiTyJ6addRvgOKQjirwhjqWghyPGBrYhYg35+mMwwp4WkkJdhmZcyBNNO3Y4zCuassuJv6XleKT0sSGOKN3AsUNwPfXD/hdRVVSRrNFDBIfEbHNYDr6+t8UGhM/EYo2EgiCvsCDmFj+xOLHFxyjmU8mRY3ACt4rNf/AJwqF9WForClArmCzDltnkvqDcWA9ScVf4trTEsM1BKchJLW/wA2gv8AfFc+JOKV9i6tJGobKqE3Lm25sP5fCGhk43UmFo3srKUUzaJa+t7g+XTDa0K6Q/8AiDj1RNw1aaXSaVvCV3VeoPqL4A+DeLtwfikPPb/oPIhY32sb/kMC1NDVrSmsnVGIaztzVJv6A/l5YFnppooszRkBrAjquMmvDWm8O3cQlp+Hw18zSqYjnkje4scwJA//AKwg4BxuKtglIIQJzA1zoVvp9Mc4kquK1tM0DTyNAQpyk6eHb9ceU0VZTyImflh/xKdNPPyxmZI6i1YH+TeV7kAtqdWJN7D2HthLxfjaIkcrOHlVZVjF9SxQ3PpcD7YQTy8RMiqJS+RCPCbtrvp3tb2wLLRB35xmLzHUgtazHy9sa0Ho34XrgMrz0lPWytlkkVCwO+uDK3iANQyXuGUZfrcj20xXOFyVcMEdwhWNb6sABYbn0wvi4jPVcRVkVsqkqrHzNybewwL/AMN1f0slHWRc8R57xlmUgnVSf598V34kgqJ6xoWRZFLZlZdDfz/nTCKbjXEKetkidVXlyuCF/uNyP2w6ppZ1+Hn4g7GSVWuSWClQxte5FuuCotKwXoxSmpuHUcTSKLu19Sd7E3t1/Db3wFxL4ghYRU9GkkYhYusgsOdubK17bDUdPK2oEXH5a+mWmmWBBAS6zlxISRuNDuQdNMeZKmWWR4o0kgEmmYAeEdwAPtrrvvjeei+uhMIql3cI7sGYu2t9f7rg7H9/TA0SzpQ2qadTmvkOTliQXsdrDQ9xi1RU9DOqCRKhJg5WQC/iXW2TUajp1tcWwDxSg54p46J5GSnQxjmeJyL6EgEWvvexv1wzmvBZccpeITw8FfiM81LTpUROPFzmQNCDpYM+gUdLk/ngGp4bNwt5qatKc9SMyJKsgsTobqSOnfFu4TBVUktPT8TmnPDyCxgaO8b3upJXYjUnp64A4jRRpI0kVIEoHa0MdQcgjv0Rza3oT9bYK5F4brJSF1Hw+tro44+F08s8Q8UrFlCxEDXM7EKvS1yL48GemryrXZo2K3XxKCNCbjQjfUHrixfDTcNoedBJFTVmZWIikqAfFoM11vttcAdRhfFS0Mct5OVURFjfxkhT2Gmp9T59NVckUi3bAuVaRjAUjy2JAbJfS3t7YzDyhpKGrbNSTmPKLeJLXt/q9v5tmJflS+GfNxJ62GUDQtwuCJBknVs0mp3PmemwwagpqnnS/JhaogCQtsbdsVuoqXjom5qq8ucAy7Fs1zqPK2GvBZzO8YJPNK3YnY6Y2srB4G/FXDHpKSgLxCSMq2iuFKaa2uDfFdz02d0DynlpcZohYX21Da7dsXf4upef8OZo3saZ1kvIA1wRYgX7g2xz5C0aEI5EJGZha576X9cVWIFWGSyRojSRVFJKDbLHLmiK+XiWx67nEoQVDNblqGYF445UYk9bj1/muFgqcpURIAW0ckasLDT739cTxCakeIzTyPHIhYRhtLG+467e2A6+GjJLGMOROtPGzBgtitstxbe17X1uftgZ6ozszSCzKLBW0J62B9OnvjSknZ5EUySGwv8AiOvQ9fTBIXnrnqZp5Ywbqk2WW3oWBYb98Je6Ot8BVqCY1DiRsz/ic26DTTfp64LpJJpIRy4lYKTYas1/MsfTEF1SuZljjIUhQcpXfyzW/wCBjWqqIpKhIpuZGrGy8uxzbjW9tPc4zHTVDiGGGplcxHkySIVdRI1m77306frhl8P0gkYPIirI3n+E3/5wghXlo8tOcywAMeYLEXvtb064acJmlenkkVgpLm3l1wqdCzp+EXxFQ0FXVVMlNVRRzlswEhtdtyAbW188MPhVaet4ZNSVKq0csbQsl7DKRofv9sI41p5FRpUlLO51Emum+uDvhqYiWUQ6KrWAOhBvb9MUi2kT5IxxoSf4dDSkjkNHUhbmmZszFrbXBsbe2umH3DZqRlaM3pisZVJow1xcXCW2A898ESGnTiAakiyVKklywuGK363uNQO+EU00pq6mBWCcsoBkGUXJOvmdtcL27CvjTdDChWI5YnzzRgEZoogBY9Tf9NNvcjlJR0wklSFZpSMkkRHMbS4N/wC7a2v1sMJ6vi1RSyPFEFtGgDX/ALiCbn7YIqaiSQtUykSOI1RswNhcW019DhVfpNZMJq4JOIQUueZJaymTlCAxWKrnJN9gND2F+mBOJRcQrGvNMqU8bBliAuCw3IHltvt2vj2mmkklVmYGSOxDbb2/cYKM2WrWNr5Mh/DbxDzG2FlO/DS47lhVaXh7/PxskSyNHcqd1tvr5nvi1yUD1EcawRRSQBWYswDGNhpsBm6a9MSVsCcmUw+EILHQDXp7DCrPLkLQrGjgliwJBFiLgW73w3dyYXFtV/gJxaOKmEU0zSOreG7PlUka2B02v1GMw7SjpayKGSpiKwsWYpE9mzAkbkeuMxorNOZccmf/2Q=="/>
          <p:cNvSpPr>
            <a:spLocks noChangeAspect="1" noChangeArrowheads="1"/>
          </p:cNvSpPr>
          <p:nvPr/>
        </p:nvSpPr>
        <p:spPr bwMode="auto">
          <a:xfrm>
            <a:off x="63500" y="-647700"/>
            <a:ext cx="1733550" cy="13525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2534" name="Picture 6" descr="http://static.ddmcdn.com/gif/what-are-french-fries.jpg"/>
          <p:cNvPicPr>
            <a:picLocks noChangeAspect="1" noChangeArrowheads="1"/>
          </p:cNvPicPr>
          <p:nvPr/>
        </p:nvPicPr>
        <p:blipFill>
          <a:blip r:embed="rId2" cstate="print"/>
          <a:srcRect/>
          <a:stretch>
            <a:fillRect/>
          </a:stretch>
        </p:blipFill>
        <p:spPr bwMode="auto">
          <a:xfrm>
            <a:off x="990600" y="3388840"/>
            <a:ext cx="4953000" cy="3011959"/>
          </a:xfrm>
          <a:prstGeom prst="rect">
            <a:avLst/>
          </a:prstGeom>
          <a:noFill/>
        </p:spPr>
      </p:pic>
    </p:spTree>
  </p:cSld>
  <p:clrMapOvr>
    <a:masterClrMapping/>
  </p:clrMapOvr>
  <p:transition>
    <p:wheel spokes="2"/>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school </a:t>
            </a:r>
            <a:endParaRPr lang="en-US" dirty="0"/>
          </a:p>
        </p:txBody>
      </p:sp>
      <p:sp>
        <p:nvSpPr>
          <p:cNvPr id="3" name="Content Placeholder 2"/>
          <p:cNvSpPr>
            <a:spLocks noGrp="1"/>
          </p:cNvSpPr>
          <p:nvPr>
            <p:ph idx="1"/>
          </p:nvPr>
        </p:nvSpPr>
        <p:spPr/>
        <p:txBody>
          <a:bodyPr/>
          <a:lstStyle/>
          <a:p>
            <a:r>
              <a:rPr lang="en-US" dirty="0" smtClean="0"/>
              <a:t>The school runs from 8:00 to 4:00. on </a:t>
            </a:r>
          </a:p>
          <a:p>
            <a:pPr>
              <a:buNone/>
            </a:pPr>
            <a:r>
              <a:rPr lang="en-US" dirty="0" smtClean="0"/>
              <a:t>Wednesday and Sunday there is no school. 	There are no school uniforms at public schools however religious dresses are banned</a:t>
            </a:r>
            <a:endParaRPr lang="en-US" dirty="0"/>
          </a:p>
        </p:txBody>
      </p:sp>
      <p:sp>
        <p:nvSpPr>
          <p:cNvPr id="2050" name="AutoShape 2" descr="data:image/jpeg;base64,/9j/4AAQSkZJRgABAQAAAQABAAD/2wCEAAkGBhQSEBQSEBQVFRUWFBQUFxQVFxQUFRQVFxUXFBQUFBQXHCYfFxkkGRQUHy8gIycqLCwsFR4xNTAqNSYrLCkBCQoKDgwOGg8PGi0iHCQpLCkpLCwsLCkpLCkpKSwpKSwsKSwsLCwpLCksLCkpLCwpKSksLCwsKSkpKSwsLCwsLP/AABEIALgBEQMBIgACEQEDEQH/xAAbAAABBQEBAAAAAAAAAAAAAAADAAECBAUGB//EAEgQAAEDAgQCBwMKBAQCCwAAAAEAAhEDIQQFEjFBUQYTImFxgZGhscEUFSMyQlJygtHwB0NikjOi4fEWwyQ0U1Rzg5Oys8Li/8QAGQEAAwEBAQAAAAAAAAAAAAAAAAECAwQF/8QAKBEAAgIBBAIBBAIDAAAAAAAAAAECEQMSEyExBEFRFCJhgXHBBSOh/9oADAMBAAIRAxEAPwDgmkJzTQWFHp1V6NHPYzGjimdTHBTLgkGq0iWDAVzDvtBVeFJpVNWIO9sqvphHp1E9SjOyS4H2Ph60bqzpDhZUNMI+Hqwk0CYWtQEKnCs1KqAnEUhgE8J4UtCokYBbmQ1YWM1ivYEODhA33UTVoqPZ1FLMJkH1Wc6rpfZWX0IbbxVCtTMrlikbtmrTrgtWVjhIj99ycVIHJUcRiZ9VpGHJDlwUq1ODCEjVbocLqRiyMJ0oTwqEMknhKEwIp08JwEARhPClCUJ0BGExaiaUoRQgJYolisaUxaigK+hJG0p0qHZmBqmGqTWqWlZUWMKaQRKQuj/Jp2SYFWE4aiuw5CYNVIQzWqzTbAQ2BFYeCTQ0AqBRAR3U1HSmkJkITaUUNS0piIBqtUqVr8EOm1TLkmNEOK0cvrGZP+6oBqPRMIcbQkzpRiAWqsSOKzcPXMpq+IMrFYuTTWW8S0EFY9QcFaFUlBeFtCNEOVgNKbSjaUtK1ogDpS0oulLSigBaUtKLpTaUUALSn0omlLSgAcKUKWlPpTAhpS0omlPpQAPSn0qYapBiYAdKSPoSSoDJDVLSpaU6xKsnQABurkjhCohEAUuNlJ0XKRBsVGvhIPdwKA16sMxHDglpaHaI0cMOIRfm6DYyPahAwr+X1JQ7XIKiIyu5B29yFXyhw2ur9QmZBTuxcBQnIppGG6kRuITFi2/lDXCHBUMXTiI2WsZNmbivRSDU8KUJwFoSMAiNUQpBAibSmKcKQCaQDBIhShKFVCIaU0IkJQmAPSm0okJaUAD0paUSEtKABaUtKLpS0pDBaU8KcJ9KAIQn0qelOAmBENUgxSDVNrUAD0pI2lJAGJCUIkJoWRREBTaEgFJoSAm6nCYKYKlCEJgyESk+EtKfSnQEm1ijPrSLqvCdGkdilIOTQpNCdCIEJg1FAThidCBhqkGogpqQpp0AMNUwFMU1IMTQgelPpRQxPoTEB0paUfQl1aYFfQloVrqLSo9WgCvoT6Ufq0tCAAaU2hWNCbQkMBpS0o+hMWIAFpThqJoT6EDIBqm1qk2mtPCZUXCYn98VEpqPY0m+jO0pLZ+Yn8h6lJZ78PkvbkcZCaFOEoQSRhSATgKYagBgFMBINUwFQglKkSiYinA2UKb4Vg4js6Qod2Wqoo6UtKIGqQYtUZgwxSDEUU0RtNUAAU0RtJW6WElXcHhxMKXJIErMoUVIUV01QMaLgHksqo2TMQphNy9DlHSUW0JVtuXkjwR6VCNhJVnD4FxNz5BOUqFFWZYwR1Qnfg3AXELqMNlTW3T18EH2cFj9QrNdrg5I0CrVKm2NlvvyxsaAq5yi0NN+9VvKQttowXsUerV5zYkFC6tdC6MWVerS6tWuqS6tMCoaabq1bNNN1aQFXq03Vq11aY00DKuhPoWlgMpfWMUxMbk2AXRZd0PAE1bmdhsscmaMOzSONy6KuRdGQ5rXu3N+6F1NHK2iwCtYekGgADZEc+F5GTK5uzujBRRW+bhyCSL1vekstTKo8K0paUTSnDV7ZwEA1Ta1OGojWIE0RDVMNVyhggR3oQo3hJTTdA4tAg1GYrLctcdrqD8MWmCmpKToGmiuKaFja3Vt1AA8/DitBtJUcwok1AAbaTLY3BmTP5Vn5OXaxORpgx7mRRJ4XFU6glj2nzv6FVX9IKbappua+Q7SCLgmw2McSFh4ajoq1KLhdpDgDyP7B81YqYFsh0dqbHvF+O+wXDLzZuqNlgUbs7agIRzhyO1ELnKGfVG/WDX+RafUW58EbEdIddagTqYxrpePrAi/3bxtaF0vyoNWuzJYZdM3XMJ3SFBYnSTpa0AU8Pd5u54tob3SPrH3LVy3O6b6DajpDogsAkyN47jw8Y4LX6rEnTdEfT5GrSLrX6ReAOZhZuN6TNp1WMa5okjUX6gNJ4tPruoOxHWkPiBAgGZ8SOBXMdJW/TD8A95XlZP8kpZdONcfJ6eP/HtY9U3yekUsyloIgjmDI9URleeK8lwmLfTM03Oae428xsV0WV9Mqgc1tVrXyQNQ7LrmLjY+i6YeVilw1TOafj5I9O0egYcySSo1pAJHFJlI8k7cS2Q0njs2XOPcA2SumUa5OdSsysVh7yPNV+pXTuqucwinSAAcGE1DBkkD6gk8eJCp4bJzLusc42BhvYbedyO1FuaqPkqiZYnZh9UkaSr16jaIYW1WkFjCWVHSNTt4fcsueMi+wVrDYxr4B7LjsHR2oJEscLPEg7FbxyqRlKDQM0k3VK8aKlQwRe4NaLn2d5VuVEpWZxpq9k+VdbUAM6Rdx9wXSYfo8xsAt1Ei5ds3wAVynl7KYimIk37/ABK4snlxpqJ0wwO+Q+CwNOk2GAD4+J4pqlRSNmxKz6+IgrzG23bOxKjQFWyg6uOKyKmYoBzFIZs9eEli/L0kAecaU4ai6UtK9qzgIBqm1qmGIjaaLEKkSNkRgvdSbTsYAm1zJgSJgTudkZlJJVbB9FjCYgNEXVbN8XFNzxAIHZn72wCssoIeYYHW1rInU9o2nbtbflWU1HHFz/BpBynJQMPLeltJw+kY8EWdEETba8+xa3y2nFWoxjng0+zHYtpgkl8eMcSFn4v+H1Sk2pWL26Ya7QBcTAgGbm45bFbuZdH9OHe59pa6A0ubFtW7b8NyD4DZeRn8iWWKizuwY4wk2jhcwIOIbUc4iWsgabEOaDEjfz5q7gnUtUnRJaRNpaTtfgLkqti29tok/wCHSnkT1bTfvurZylhFRwFqYY4m09ohmwWMJXFI1zQqTbKmalzK7TRBqUzTZqgOHbuXBuoA8uHBFbSe8BtJpLjYCJM94m3C5Ed6oZrk7qNQNa5wljH/AFjID2hwBEbwRsur/hi+o7rnNIcQ6m2XfZs4iBPGN7+BVPIqM9trn0Z1bojUoUm1qskuqBukEaiTuXEohzFv2tdOCDdh249oSAum6aB4pN1vcZqfZcW2k8BYSIO3AjiuTLawZq1tcPkzq5loPZ63qtIiBdwHqsNKn2bbs4x4NP5YG0mvZDwTpkGROknzjSVz+dVC9zHnd1NrvWV0/R+kTRHWNAhwcGi4GpoqNN9iRUn8ywel1sR+RvxXNBxWTRXPJ3PVKGq+KXBkNareW05rUxzqMH+YJsqoNqOIcSIg2XQYfCNb9Rgnme0fKZXXqo52vg9OzrCUaQaKrxp19psiSNLzBbvvHsXN1+kVJn+CyIe50OMAjtQNLbizv9Vz4a51yXHhN+Nx6o1PKXuOkNg6S4A2MAwd/XyXS/LyPo5F40F2y7U6XPghoaJdrJA4yDaSYgjvWXi80rVD23G/f8Nh5K9iMhfTpue+BAEQZuSOMAc1oOyWg1xlxmAdIuROkjYauPNZf7ZS0l3igtSOJzFstMniP91XwmMfTENMttLHDUw3nY7eV+9dBn9CKo0js6qIE77U9w6/rdUMzywMpmrNjVDAOXYc90k35eieNyjfIZNMq47NHKOkTdMPdpIH1Xy5pgEwyqLtJIgBwIvuvRstwbaY1NcHB2zhBBHcRbivEVo5ZnlfDn6J5aNyw3Ydt2nyuLrr+ok1pbOZ+Ok7R7hTqDdArVVweA/iIHCKo0O+8LtPjxHtVyrnLn/UMg7EXChJy6G3XZ0FfHADdYuNzATYrLr1KhVV1F54LRYZEbiLj8coDGquMved7I1PK+ZWiwSJ3UE+Wp0vm0d6SexIW6jCfhiNwQk2ktyllznENttO42VrBYrDUn6H1qbXi8PLGg3IsXROxsm/IpBtFHDdFqrm6iAwf1TMeACHWyd7DeD3i6tZt/EahRdoB62N9BbA5DUTBXI5h/EZ+qpAHa+oJANMaSDcC5m48goWebfJTxxOjGEIEmyrYfOKOotPWBzTBGgui8fZmbofRzNmYrCAGqeuphpq9oNqOA+03mD7LrCqVT8orgGAy4gxALmm5Db3PGduO6yyeVNNJFwwRabO2wmPwv8AMraBx1sqN8pLVazSvhnmgMNWpmKo1OFRoIGl0mSZG/tXn789czepUgHfSdM+JHcli8W+pQFRgZVpmqGwNIJfBt2YcD481jPNOSaZcIJNUdB0tBFOrokAMwxDmxpDiQHQ9t5krdzXNRUpOpNaezTdLvtEgR2QON/FefVsGA1znUiNMB4bVY40yZEOABI24r0XOMsazDvqD7THSTyIkzJjnYwFwyu1R1xUYx5POszZ22kW+jpDl/Lbef3wVylmLSyoNFqrWAlrt4M9kER6oGObLwAf5dLs/wDlt4cUenSa3rOw0NY0OAuD2i0QfMk8N08bdcFZavkDnWIFV/WNaWjq6bIJDidDAyZAETpW7/DHFMpUapcDLnNECLxr9N1kZ1gNDw0fcpuN5EvYH2nf6w3XQ/wxw7TQqE0hVIqNEOuGNM6nQQQeFo9yl8ltpQ69D9L83bUphzW3Dpv2pA4OgWN9t/Rcq3NWCmWRb5McMO3MNNbrtd93arRyhel9JH66TQ/SAKstaw3FM03luoTAPZmwi5XnGAytuIZiKj26W0qesBhB4gaYMzuOXFaQtezmlJOK4NjLMxDcO14BI1MpCd5ZQYyT3HqSe7UFzvSSv1lSnUiNdFjomYmbTxXT9DKA+SDs26x5AcA6OANx3nhxKyOlOFLsW1rRbq27QAGgmTyAErjU4rM17+f0egoy27v7a6K+Q4KGOqXku0RaIADp8brrsoYzq9VRjXdsjtGw7MngZ2XLUYaNAJEX75gXINjw9FuZfHV6qjwxusNBcREuaTYcTsZvst8eS8qpHFmb0M2W4os6x7YEmiAIsJY7YeXcmdii5xfJth63cRDrRAsqj8fRGHdVe/6OcOQ4XmWP2ie/nspZfj6VRr3s1OptpYlpgOk6XGYkN/fFdbbr9nOlcv1/QsdiA5lUBsdhtyZdvT+0Vfdimsq1ZB3pGefYpiN+/wBqxaWZdYx2nD1abXUQesezQ0uFSm0gHrHkTIgHeDco2fZniGVqraOHa5vV09NR1SmwOf8AQyRMEGNX2jZqrU9dt+jNxvHX5KXSO9aRsXUCLcCKZCN0ipRgmAf94P8A8Sp5nWLtD6gYHf8AR9ekh7WuDaesaw4gwQbydlb6QYprsI0Nex305PZc11ur3sTZKD4l/JtJVp/g5IhdGcla6ixwHaqFrZ42oSI8z7FhObae/wCC7HCPHVYfuf8A8gKoiyHI18CeuqUm30vc0cLNJE+jSU2Fx1Sg6WOI4wRYgHTcHwWif+u1v/FxH/NUKdMGvRBH8tpv+MlNSrlCfPB03RvOflQcHMDXMAJI2M2sDcbLWdhu5Zf8PMK3XWET9FQPmRJPrK66pgzFreJXfDP9vJxyxc8GEaKYUltHCTbb0Vc4Ezcq9+xbRndWktD5KO/0ST3g2jzNn8RqdSesY+mdwZ1jv229FyedZn11YugkB1jzFgN/BbTeiTdMapP3i0T59pQHQ8cKkbbM4j8y87Wdbjwc5WENHZgaiZn92TjAkhpBu8kQTa3EldTmHQUgBjqhBFydAueIF78t+BTYboawNDalRzhBEttckGYMztsnrFpMXovhXDF0uWqDfeQZFvd3LqsRlzxiMS4gwQIMgzdthG9gbdysZL0UpUqjXsqFxaS4Nf2RJaW35781q4rJGnrS5r2mqIfUY4g+LXCQFz5J3KzWHCaOWx0MpOD28vrCPqi8Tx39VLonScMKerBJ+cGCzdR09W3gfH/VdTTwFPqxTdqe0CJfoJ2iZ07xxCLQyyiyn1dOm0N1irBLz2xEOJDgTsN1Dl2NLmzh8prhtXHw2ddN4EtLhPXtJB5A334gL1DM3aqL2AQ7QRdzN4IHZEnc7kQOS5/F4CtUa5utml27WMDJ43IAO/eqNbE1g17KjrObDhoiRLnbxO7neqwyZObKjwqZz+bVHMxDafYsyiCdTTc027OB08QtijSMVAGjtgNP0tB4ttADrQb3JVKvl1N9Rr3N1O2mws1sAexEp5WwNeA10PA1XHAyCDp/0UrPjikVOSkWMwo1armnRsym0wWmdLQ3VAPJu3cV0v8ADSmaWFrGqxxDnwJAAd9a41WK5dmXs1E6TcAbtsBG3ZsbbqVDLWtaGNLw0P1hoLIDr9qdMzcrJ+TDse4nHSegZ/iQ+jTnSwB4nVUpiR1b2iAT+5XK5bhW08NXogdqtScD9LQdpIggBrTcnSBvCrvc5zNDpIER9QxFhfTfiqpwQ7RG7gAT2dhBEWtslHyl7E9FUa2DwL6WFpsohxdrOqzSdJY47AkCHBt+/vVOlhDUe7rgdfyalqgwZJfqFvDbaw5INNjmtim97R3ERPooUqlZtV1QuLw5oaWuANhMGQJ4n1URzY3K3X9lSypRpX1+ihVoiQRaHOteIgRA+zey2Mu09UetnQ17IaKbX9oh9xrIiGt3vv3KtWc4y4sbOrVN7GANr8ifNPQp1Ce08FkGafZ+toe0OvyL5hUskVymCnFrk1aeNpBulvW6bDSOpa3s2bAhwEAn1TjMaYMhlUm4nrtJg8BopiFztKlWa3tvbPe02tPA3NvanGPc0N1sN5ktuAJi/f3LXdb9lqeKzoHZkw70QT/VUqu8eIQ3Zm0fVoUR+V597lkU8ew8Y/EC30nfY+iI2u0/VcD4EFGqTOiKg+g2aZs4UiNFKJG1NvMcVgMx7TvSZMbjU32g2V/N/wDCPi33hYEwfgujE+DHLBWbjXUy0dlwngHA8+BHdzRTnbmBo6ww0yA6m1wB06eBkiBCzamJijSM71C084jmsttaQZ++70ldPqzlq3RuMzRoquql7SXF7iDqZBeHTHZP3jZEpY9vWMdwa0C19jMrCp1yA5oiHCDIB4yCCfqmeIW1neGbTp0nsEE09REk3BbxRYOKNro30rGHquAYX9Y2kziILGxtB4rrq/SV8EhrRA5uPwC8nwVJ5eXUiTouALmSYgeouuvwNZ/UDrZ1EEmdxMkT3pQySfZnKKNij0xh01aZP4CPc79Va/4vYbim/wAy0e5cm0SjaIAtNwN+ae5KidKOj/4sb/2bv7gkua/Kf7h+idG7INKAMwj+Q9QjUKL6b2vczWAQdIO8c+5Ep1FYY5TZdCoYmo4mW7mSHiA6d9yQk7LnOJI0tBNhJMd0kIzArDAUrApNyp/Nvr/orFDD1GHsvA8CfcrTUSYUsYqT5H0jWn+pvZd6ixPiFj5zjzRrFjAHCGmTYiRJaYO4Wwxsqxj8lo4oAud1dWILolrvH9fesMidfaBy3z3U5M9p+Kg/PqsRLfQH3rTxHQPEtksDKo5sc33Oj0WTiMmrM/xKNVvi0x7AuGTyexWUq2LJcDYXOwa3geSQxXmnOmYJAImxIB2jiomvSFy9tjz+CzfNCDfKSn+UEbn3Ks3MaJ2qN93vVWrmTQewzWeBn4lSsbfoGzUZVP7lGB4lc6/Ma24YI7j+hlUq+Z15mIngdR95Wi8aTFqOxc8AXt4/BBdntJtnD1Ez6XXH/LavB39v7hVjjHT9Y/vwVx8P5YnI6+v0ibuBwO4IHCOKp1ukdT7IZHIgn2rnhreeLvEpPwjhuL9148VsvHxrsltmu7pDUPFo8B+spDPXk9otPiAqJpMa0E3PMGfIiEOnTc9wAEAm3JUoRXSFbL1TMARBEGZhpseCHh6VPUCxpa68Q4jfj3odXKnh+jSZ4xPtC2KGUD7bXD0I/X2IeRQXA7kUhltdxA1nRMw4iedp3V9mS047T6ngGt9+paNKk0ACx+KXZP8Auuf6qS6NFKXyUX4KjoDSahDXahZoMkEc7qucJh2zDahm57Q/RaNZjXCP3x4+ZVarhgNvat/qpV2Jt9lcnDj+VUJ73kD2K1Ux9B7WtqtfYW1EuABi1lTe0faFuYQn0J2PACPBXHNLsNTN/KadLXNEtu28QeNu9Ezpz6dNzw7sjgTETt7SuX+TXlog82nSQfJPi8XVfT6tznFsg3vttddCzxaok1Oj+ZvqOdqAgbEcO5bbrR+Ie8Li8oxbqD9UBwgiJj4LbZ0nYY1Nc3tA8xv3Ja0UmbCSzvn6j97/ACv/AESVakHBaNcN3LR+YfqkM0YPtj2n3Ll6eex9Wi0fvuAVyn0rqjaB/d+q025orUjomZq3hqPgx5+CNTzfk1/9se8hc+3pFWPGn/6YPtU6eZVXbm39A0/ApaZe1/0LOgfm5AvTf/lHxSZnc/ZaPF7ifQM+KyaWJA3cR3mHf/UI7Ax21Y+VEuHqJStLtAaxz+g0dp4nkJPs3TO6U0B9XW7wafjCznUGAXqD8wDPYQIQKxw4EE0z3hzXE+QFvVCcPyLk2mdOWNPYFQczAHsBV49PHxA62Db6lz4ErialRptTpOP4R8Qoms9v8trfxNBPtWmiJNs7ilmupul2DdUA+/TZBJMkmLkqjiMBh3El2XG4+zTaB6khc3Rz3EtbDXkN7oHol87Yl9jWfH4iPddLZT6FqL4ybCNJNfBVC3+mo5seQMKdPo/lbm6r0Z4GoX+RELLqV2jfS88zrcfMkhAdiOTGjvgSq2ExahsXgcO130EgfeI1T3jU3ZUquBDrms4eTR/7QFa1AntAnzAV7D5tobpY1re/Q1xPm5GzFehWFpdAqHUiq/EGo4gEMaQSe43lNW/h+TTD2tY2ZjW5wjxQKGMqNfqpuLZ3g6PY2FojEPdcvvzkvPtKxlg5ux2jncH0Se6oGuexoJiZd8Rsu8Z0ArBgbEiLEPYPDksSliADLgHd0TPoVqf8W1mgBlh4EBZZfH1jVIqZh0YqAaX0XOMQCOrPtlYHzQ6i+epe2N2kAhaWM6SV3OnrHjuB2QG5u5xPWPJ7zPwCUfDa9g5Ir4nHPEmnSi1zpJPqsZ+cV5Mgju0OW71omdZhU8XipMNcY5lXDw4oTZi1s6qmxt5EKucwf98jwK2nbXM+AQoN4+K1XipE2ZdDNHtM6ifNdJl+NFRvf3m/os9o8CtbAYyo0gsLQeFgVll8TUuCkxPwwO2/IC6D811D9Vrj+V36Lr8PmtZze0R5BNUxTzu8rnXiyXsujkamSVd9D295iPWUB+TVAJc5gH42mPENuuprUdW5J8VRrZaOE+v6reOBe2Jo54YGCQaoP4Q53psi08JS+0Xz3BoHtWjWw8fZ9IVaow8W29CPRbLDARD5FR5O/uH6JKOkcneqSrYgFmSKFJu7gfzfoVNuLpDg32uSSW9WJugzM2H2GOP4WtHwJVhlas+4pedR5j0kJJKZJIa5JHEVW/aos/CwE+pHxTg6r1K7j4HSP35J0k10Adgwzblpee9zj+id2bMFqVFrRz0gn1MlJJNITZH50HEewIfzm82aSB3W9ySSehE2w/zhUjtPJ7iT8VF2Yk/d/tb74SSRtxfoLYM4mdw39+Ck1zeLW+rvgU6SehCsQLfunyP6pDTyd/cD8E6SNBQ4Y076h6FauXYaiLvFR3cG/wD6SSWU1xwwXyaVPF0NmNLfFs/FLFupls2HiCD7ykksdH5ZadmLUxFKSZl20XI9YUPm51X7jB36pPhISSWrTiuGSuWUqmD0GJFucz6KD2D7w9YTJLRNiaAOb3t9VAEji31SSTtkiLjzapNqH7zfVJJFsYaniHm3WR5la2A6230gI7yT8EklnO6LijcYy1yJ8z8EzqY+97D+iSS5uX7NEAfSbzPkAPiqtTDN/q9R8AkkrUfyDB/Jm8j/AHJkklen8iP/2Q=="/>
          <p:cNvSpPr>
            <a:spLocks noChangeAspect="1" noChangeArrowheads="1"/>
          </p:cNvSpPr>
          <p:nvPr/>
        </p:nvSpPr>
        <p:spPr bwMode="auto">
          <a:xfrm>
            <a:off x="63500" y="-850900"/>
            <a:ext cx="2600325" cy="175260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2052" name="AutoShape 4" descr="data:image/jpeg;base64,/9j/4AAQSkZJRgABAQAAAQABAAD/2wCEAAkGBhQSEBQSEBQVFRUWFBQUFxQVFxQUFRQVFxUXFBQUFBQXHCYfFxkkGRQUHy8gIycqLCwsFR4xNTAqNSYrLCkBCQoKDgwOGg8PGi0iHCQpLCkpLCwsLCkpLCkpKSwpKSwsKSwsLCwpLCksLCkpLCwpKSksLCwsKSkpKSwsLCwsLP/AABEIALgBEQMBIgACEQEDEQH/xAAbAAABBQEBAAAAAAAAAAAAAAADAAECBAUGB//EAEgQAAEDAgQCBwMKBAQCCwAAAAEAAhEDIQQFEjFBUQYTImFxgZGhscEUFSMyQlJygtHwB0NikjOi4fEWwyQ0U1Rzg5Oys8Li/8QAGQEAAwEBAQAAAAAAAAAAAAAAAAECAwQF/8QAKBEAAgIBBAIBBAIDAAAAAAAAAAECEQMSEyExBEFRFCJhgXHBBSOh/9oADAMBAAIRAxEAPwDgmkJzTQWFHp1V6NHPYzGjimdTHBTLgkGq0iWDAVzDvtBVeFJpVNWIO9sqvphHp1E9SjOyS4H2Ph60bqzpDhZUNMI+Hqwk0CYWtQEKnCs1KqAnEUhgE8J4UtCokYBbmQ1YWM1ivYEODhA33UTVoqPZ1FLMJkH1Wc6rpfZWX0IbbxVCtTMrlikbtmrTrgtWVjhIj99ycVIHJUcRiZ9VpGHJDlwUq1ODCEjVbocLqRiyMJ0oTwqEMknhKEwIp08JwEARhPClCUJ0BGExaiaUoRQgJYolisaUxaigK+hJG0p0qHZmBqmGqTWqWlZUWMKaQRKQuj/Jp2SYFWE4aiuw5CYNVIQzWqzTbAQ2BFYeCTQ0AqBRAR3U1HSmkJkITaUUNS0piIBqtUqVr8EOm1TLkmNEOK0cvrGZP+6oBqPRMIcbQkzpRiAWqsSOKzcPXMpq+IMrFYuTTWW8S0EFY9QcFaFUlBeFtCNEOVgNKbSjaUtK1ogDpS0oulLSigBaUtKLpTaUUALSn0omlLSgAcKUKWlPpTAhpS0omlPpQAPSn0qYapBiYAdKSPoSSoDJDVLSpaU6xKsnQABurkjhCohEAUuNlJ0XKRBsVGvhIPdwKA16sMxHDglpaHaI0cMOIRfm6DYyPahAwr+X1JQ7XIKiIyu5B29yFXyhw2ur9QmZBTuxcBQnIppGG6kRuITFi2/lDXCHBUMXTiI2WsZNmbivRSDU8KUJwFoSMAiNUQpBAibSmKcKQCaQDBIhShKFVCIaU0IkJQmAPSm0okJaUAD0paUSEtKABaUtKLpS0pDBaU8KcJ9KAIQn0qelOAmBENUgxSDVNrUAD0pI2lJAGJCUIkJoWRREBTaEgFJoSAm6nCYKYKlCEJgyESk+EtKfSnQEm1ijPrSLqvCdGkdilIOTQpNCdCIEJg1FAThidCBhqkGogpqQpp0AMNUwFMU1IMTQgelPpRQxPoTEB0paUfQl1aYFfQloVrqLSo9WgCvoT6Ufq0tCAAaU2hWNCbQkMBpS0o+hMWIAFpThqJoT6EDIBqm1qk2mtPCZUXCYn98VEpqPY0m+jO0pLZ+Yn8h6lJZ78PkvbkcZCaFOEoQSRhSATgKYagBgFMBINUwFQglKkSiYinA2UKb4Vg4js6Qod2Wqoo6UtKIGqQYtUZgwxSDEUU0RtNUAAU0RtJW6WElXcHhxMKXJIErMoUVIUV01QMaLgHksqo2TMQphNy9DlHSUW0JVtuXkjwR6VCNhJVnD4FxNz5BOUqFFWZYwR1Qnfg3AXELqMNlTW3T18EH2cFj9QrNdrg5I0CrVKm2NlvvyxsaAq5yi0NN+9VvKQttowXsUerV5zYkFC6tdC6MWVerS6tWuqS6tMCoaabq1bNNN1aQFXq03Vq11aY00DKuhPoWlgMpfWMUxMbk2AXRZd0PAE1bmdhsscmaMOzSONy6KuRdGQ5rXu3N+6F1NHK2iwCtYekGgADZEc+F5GTK5uzujBRRW+bhyCSL1vekstTKo8K0paUTSnDV7ZwEA1Ta1OGojWIE0RDVMNVyhggR3oQo3hJTTdA4tAg1GYrLctcdrqD8MWmCmpKToGmiuKaFja3Vt1AA8/DitBtJUcwok1AAbaTLY3BmTP5Vn5OXaxORpgx7mRRJ4XFU6glj2nzv6FVX9IKbappua+Q7SCLgmw2McSFh4ajoq1KLhdpDgDyP7B81YqYFsh0dqbHvF+O+wXDLzZuqNlgUbs7agIRzhyO1ELnKGfVG/WDX+RafUW58EbEdIddagTqYxrpePrAi/3bxtaF0vyoNWuzJYZdM3XMJ3SFBYnSTpa0AU8Pd5u54tob3SPrH3LVy3O6b6DajpDogsAkyN47jw8Y4LX6rEnTdEfT5GrSLrX6ReAOZhZuN6TNp1WMa5okjUX6gNJ4tPruoOxHWkPiBAgGZ8SOBXMdJW/TD8A95XlZP8kpZdONcfJ6eP/HtY9U3yekUsyloIgjmDI9URleeK8lwmLfTM03Oae428xsV0WV9Mqgc1tVrXyQNQ7LrmLjY+i6YeVilw1TOafj5I9O0egYcySSo1pAJHFJlI8k7cS2Q0njs2XOPcA2SumUa5OdSsysVh7yPNV+pXTuqucwinSAAcGE1DBkkD6gk8eJCp4bJzLusc42BhvYbedyO1FuaqPkqiZYnZh9UkaSr16jaIYW1WkFjCWVHSNTt4fcsueMi+wVrDYxr4B7LjsHR2oJEscLPEg7FbxyqRlKDQM0k3VK8aKlQwRe4NaLn2d5VuVEpWZxpq9k+VdbUAM6Rdx9wXSYfo8xsAt1Ei5ds3wAVynl7KYimIk37/ABK4snlxpqJ0wwO+Q+CwNOk2GAD4+J4pqlRSNmxKz6+IgrzG23bOxKjQFWyg6uOKyKmYoBzFIZs9eEli/L0kAecaU4ai6UtK9qzgIBqm1qmGIjaaLEKkSNkRgvdSbTsYAm1zJgSJgTudkZlJJVbB9FjCYgNEXVbN8XFNzxAIHZn72wCssoIeYYHW1rInU9o2nbtbflWU1HHFz/BpBynJQMPLeltJw+kY8EWdEETba8+xa3y2nFWoxjng0+zHYtpgkl8eMcSFn4v+H1Sk2pWL26Ya7QBcTAgGbm45bFbuZdH9OHe59pa6A0ubFtW7b8NyD4DZeRn8iWWKizuwY4wk2jhcwIOIbUc4iWsgabEOaDEjfz5q7gnUtUnRJaRNpaTtfgLkqti29tok/wCHSnkT1bTfvurZylhFRwFqYY4m09ohmwWMJXFI1zQqTbKmalzK7TRBqUzTZqgOHbuXBuoA8uHBFbSe8BtJpLjYCJM94m3C5Ed6oZrk7qNQNa5wljH/AFjID2hwBEbwRsur/hi+o7rnNIcQ6m2XfZs4iBPGN7+BVPIqM9trn0Z1bojUoUm1qskuqBukEaiTuXEohzFv2tdOCDdh249oSAum6aB4pN1vcZqfZcW2k8BYSIO3AjiuTLawZq1tcPkzq5loPZ63qtIiBdwHqsNKn2bbs4x4NP5YG0mvZDwTpkGROknzjSVz+dVC9zHnd1NrvWV0/R+kTRHWNAhwcGi4GpoqNN9iRUn8ywel1sR+RvxXNBxWTRXPJ3PVKGq+KXBkNareW05rUxzqMH+YJsqoNqOIcSIg2XQYfCNb9Rgnme0fKZXXqo52vg9OzrCUaQaKrxp19psiSNLzBbvvHsXN1+kVJn+CyIe50OMAjtQNLbizv9Vz4a51yXHhN+Nx6o1PKXuOkNg6S4A2MAwd/XyXS/LyPo5F40F2y7U6XPghoaJdrJA4yDaSYgjvWXi80rVD23G/f8Nh5K9iMhfTpue+BAEQZuSOMAc1oOyWg1xlxmAdIuROkjYauPNZf7ZS0l3igtSOJzFstMniP91XwmMfTENMttLHDUw3nY7eV+9dBn9CKo0js6qIE77U9w6/rdUMzywMpmrNjVDAOXYc90k35eieNyjfIZNMq47NHKOkTdMPdpIH1Xy5pgEwyqLtJIgBwIvuvRstwbaY1NcHB2zhBBHcRbivEVo5ZnlfDn6J5aNyw3Ydt2nyuLrr+ok1pbOZ+Ok7R7hTqDdArVVweA/iIHCKo0O+8LtPjxHtVyrnLn/UMg7EXChJy6G3XZ0FfHADdYuNzATYrLr1KhVV1F54LRYZEbiLj8coDGquMved7I1PK+ZWiwSJ3UE+Wp0vm0d6SexIW6jCfhiNwQk2ktyllznENttO42VrBYrDUn6H1qbXi8PLGg3IsXROxsm/IpBtFHDdFqrm6iAwf1TMeACHWyd7DeD3i6tZt/EahRdoB62N9BbA5DUTBXI5h/EZ+qpAHa+oJANMaSDcC5m48goWebfJTxxOjGEIEmyrYfOKOotPWBzTBGgui8fZmbofRzNmYrCAGqeuphpq9oNqOA+03mD7LrCqVT8orgGAy4gxALmm5Db3PGduO6yyeVNNJFwwRabO2wmPwv8AMraBx1sqN8pLVazSvhnmgMNWpmKo1OFRoIGl0mSZG/tXn789czepUgHfSdM+JHcli8W+pQFRgZVpmqGwNIJfBt2YcD481jPNOSaZcIJNUdB0tBFOrokAMwxDmxpDiQHQ9t5krdzXNRUpOpNaezTdLvtEgR2QON/FefVsGA1znUiNMB4bVY40yZEOABI24r0XOMsazDvqD7THSTyIkzJjnYwFwyu1R1xUYx5POszZ22kW+jpDl/Lbef3wVylmLSyoNFqrWAlrt4M9kER6oGObLwAf5dLs/wDlt4cUenSa3rOw0NY0OAuD2i0QfMk8N08bdcFZavkDnWIFV/WNaWjq6bIJDidDAyZAETpW7/DHFMpUapcDLnNECLxr9N1kZ1gNDw0fcpuN5EvYH2nf6w3XQ/wxw7TQqE0hVIqNEOuGNM6nQQQeFo9yl8ltpQ69D9L83bUphzW3Dpv2pA4OgWN9t/Rcq3NWCmWRb5McMO3MNNbrtd93arRyhel9JH66TQ/SAKstaw3FM03luoTAPZmwi5XnGAytuIZiKj26W0qesBhB4gaYMzuOXFaQtezmlJOK4NjLMxDcO14BI1MpCd5ZQYyT3HqSe7UFzvSSv1lSnUiNdFjomYmbTxXT9DKA+SDs26x5AcA6OANx3nhxKyOlOFLsW1rRbq27QAGgmTyAErjU4rM17+f0egoy27v7a6K+Q4KGOqXku0RaIADp8brrsoYzq9VRjXdsjtGw7MngZ2XLUYaNAJEX75gXINjw9FuZfHV6qjwxusNBcREuaTYcTsZvst8eS8qpHFmb0M2W4os6x7YEmiAIsJY7YeXcmdii5xfJth63cRDrRAsqj8fRGHdVe/6OcOQ4XmWP2ie/nspZfj6VRr3s1OptpYlpgOk6XGYkN/fFdbbr9nOlcv1/QsdiA5lUBsdhtyZdvT+0Vfdimsq1ZB3pGefYpiN+/wBqxaWZdYx2nD1abXUQesezQ0uFSm0gHrHkTIgHeDco2fZniGVqraOHa5vV09NR1SmwOf8AQyRMEGNX2jZqrU9dt+jNxvHX5KXSO9aRsXUCLcCKZCN0ipRgmAf94P8A8Sp5nWLtD6gYHf8AR9ekh7WuDaesaw4gwQbydlb6QYprsI0Nex305PZc11ur3sTZKD4l/JtJVp/g5IhdGcla6ixwHaqFrZ42oSI8z7FhObae/wCC7HCPHVYfuf8A8gKoiyHI18CeuqUm30vc0cLNJE+jSU2Fx1Sg6WOI4wRYgHTcHwWif+u1v/FxH/NUKdMGvRBH8tpv+MlNSrlCfPB03RvOflQcHMDXMAJI2M2sDcbLWdhu5Zf8PMK3XWET9FQPmRJPrK66pgzFreJXfDP9vJxyxc8GEaKYUltHCTbb0Vc4Ezcq9+xbRndWktD5KO/0ST3g2jzNn8RqdSesY+mdwZ1jv229FyedZn11YugkB1jzFgN/BbTeiTdMapP3i0T59pQHQ8cKkbbM4j8y87Wdbjwc5WENHZgaiZn92TjAkhpBu8kQTa3EldTmHQUgBjqhBFydAueIF78t+BTYboawNDalRzhBEttckGYMztsnrFpMXovhXDF0uWqDfeQZFvd3LqsRlzxiMS4gwQIMgzdthG9gbdysZL0UpUqjXsqFxaS4Nf2RJaW35781q4rJGnrS5r2mqIfUY4g+LXCQFz5J3KzWHCaOWx0MpOD28vrCPqi8Tx39VLonScMKerBJ+cGCzdR09W3gfH/VdTTwFPqxTdqe0CJfoJ2iZ07xxCLQyyiyn1dOm0N1irBLz2xEOJDgTsN1Dl2NLmzh8prhtXHw2ddN4EtLhPXtJB5A334gL1DM3aqL2AQ7QRdzN4IHZEnc7kQOS5/F4CtUa5utml27WMDJ43IAO/eqNbE1g17KjrObDhoiRLnbxO7neqwyZObKjwqZz+bVHMxDafYsyiCdTTc027OB08QtijSMVAGjtgNP0tB4ttADrQb3JVKvl1N9Rr3N1O2mws1sAexEp5WwNeA10PA1XHAyCDp/0UrPjikVOSkWMwo1armnRsym0wWmdLQ3VAPJu3cV0v8ADSmaWFrGqxxDnwJAAd9a41WK5dmXs1E6TcAbtsBG3ZsbbqVDLWtaGNLw0P1hoLIDr9qdMzcrJ+TDse4nHSegZ/iQ+jTnSwB4nVUpiR1b2iAT+5XK5bhW08NXogdqtScD9LQdpIggBrTcnSBvCrvc5zNDpIER9QxFhfTfiqpwQ7RG7gAT2dhBEWtslHyl7E9FUa2DwL6WFpsohxdrOqzSdJY47AkCHBt+/vVOlhDUe7rgdfyalqgwZJfqFvDbaw5INNjmtim97R3ERPooUqlZtV1QuLw5oaWuANhMGQJ4n1URzY3K3X9lSypRpX1+ihVoiQRaHOteIgRA+zey2Mu09UetnQ17IaKbX9oh9xrIiGt3vv3KtWc4y4sbOrVN7GANr8ifNPQp1Ce08FkGafZ+toe0OvyL5hUskVymCnFrk1aeNpBulvW6bDSOpa3s2bAhwEAn1TjMaYMhlUm4nrtJg8BopiFztKlWa3tvbPe02tPA3NvanGPc0N1sN5ktuAJi/f3LXdb9lqeKzoHZkw70QT/VUqu8eIQ3Zm0fVoUR+V597lkU8ew8Y/EC30nfY+iI2u0/VcD4EFGqTOiKg+g2aZs4UiNFKJG1NvMcVgMx7TvSZMbjU32g2V/N/wDCPi33hYEwfgujE+DHLBWbjXUy0dlwngHA8+BHdzRTnbmBo6ww0yA6m1wB06eBkiBCzamJijSM71C084jmsttaQZ++70ldPqzlq3RuMzRoquql7SXF7iDqZBeHTHZP3jZEpY9vWMdwa0C19jMrCp1yA5oiHCDIB4yCCfqmeIW1neGbTp0nsEE09REk3BbxRYOKNro30rGHquAYX9Y2kziILGxtB4rrq/SV8EhrRA5uPwC8nwVJ5eXUiTouALmSYgeouuvwNZ/UDrZ1EEmdxMkT3pQySfZnKKNij0xh01aZP4CPc79Va/4vYbim/wAy0e5cm0SjaIAtNwN+ae5KidKOj/4sb/2bv7gkua/Kf7h+idG7INKAMwj+Q9QjUKL6b2vczWAQdIO8c+5Ep1FYY5TZdCoYmo4mW7mSHiA6d9yQk7LnOJI0tBNhJMd0kIzArDAUrApNyp/Nvr/orFDD1GHsvA8CfcrTUSYUsYqT5H0jWn+pvZd6ixPiFj5zjzRrFjAHCGmTYiRJaYO4Wwxsqxj8lo4oAud1dWILolrvH9fesMidfaBy3z3U5M9p+Kg/PqsRLfQH3rTxHQPEtksDKo5sc33Oj0WTiMmrM/xKNVvi0x7AuGTyexWUq2LJcDYXOwa3geSQxXmnOmYJAImxIB2jiomvSFy9tjz+CzfNCDfKSn+UEbn3Ks3MaJ2qN93vVWrmTQewzWeBn4lSsbfoGzUZVP7lGB4lc6/Ma24YI7j+hlUq+Z15mIngdR95Wi8aTFqOxc8AXt4/BBdntJtnD1Ez6XXH/LavB39v7hVjjHT9Y/vwVx8P5YnI6+v0ibuBwO4IHCOKp1ukdT7IZHIgn2rnhreeLvEpPwjhuL9148VsvHxrsltmu7pDUPFo8B+spDPXk9otPiAqJpMa0E3PMGfIiEOnTc9wAEAm3JUoRXSFbL1TMARBEGZhpseCHh6VPUCxpa68Q4jfj3odXKnh+jSZ4xPtC2KGUD7bXD0I/X2IeRQXA7kUhltdxA1nRMw4iedp3V9mS047T6ngGt9+paNKk0ACx+KXZP8Auuf6qS6NFKXyUX4KjoDSahDXahZoMkEc7qucJh2zDahm57Q/RaNZjXCP3x4+ZVarhgNvat/qpV2Jt9lcnDj+VUJ73kD2K1Ux9B7WtqtfYW1EuABi1lTe0faFuYQn0J2PACPBXHNLsNTN/KadLXNEtu28QeNu9Ezpz6dNzw7sjgTETt7SuX+TXlog82nSQfJPi8XVfT6tznFsg3vttddCzxaok1Oj+ZvqOdqAgbEcO5bbrR+Ie8Li8oxbqD9UBwgiJj4LbZ0nYY1Nc3tA8xv3Ja0UmbCSzvn6j97/ACv/AESVakHBaNcN3LR+YfqkM0YPtj2n3Ll6eex9Wi0fvuAVyn0rqjaB/d+q025orUjomZq3hqPgx5+CNTzfk1/9se8hc+3pFWPGn/6YPtU6eZVXbm39A0/ApaZe1/0LOgfm5AvTf/lHxSZnc/ZaPF7ifQM+KyaWJA3cR3mHf/UI7Ax21Y+VEuHqJStLtAaxz+g0dp4nkJPs3TO6U0B9XW7wafjCznUGAXqD8wDPYQIQKxw4EE0z3hzXE+QFvVCcPyLk2mdOWNPYFQczAHsBV49PHxA62Db6lz4ErialRptTpOP4R8Qoms9v8trfxNBPtWmiJNs7ilmupul2DdUA+/TZBJMkmLkqjiMBh3El2XG4+zTaB6khc3Rz3EtbDXkN7oHol87Yl9jWfH4iPddLZT6FqL4ybCNJNfBVC3+mo5seQMKdPo/lbm6r0Z4GoX+RELLqV2jfS88zrcfMkhAdiOTGjvgSq2ExahsXgcO130EgfeI1T3jU3ZUquBDrms4eTR/7QFa1AntAnzAV7D5tobpY1re/Q1xPm5GzFehWFpdAqHUiq/EGo4gEMaQSe43lNW/h+TTD2tY2ZjW5wjxQKGMqNfqpuLZ3g6PY2FojEPdcvvzkvPtKxlg5ux2jncH0Se6oGuexoJiZd8Rsu8Z0ArBgbEiLEPYPDksSliADLgHd0TPoVqf8W1mgBlh4EBZZfH1jVIqZh0YqAaX0XOMQCOrPtlYHzQ6i+epe2N2kAhaWM6SV3OnrHjuB2QG5u5xPWPJ7zPwCUfDa9g5Ir4nHPEmnSi1zpJPqsZ+cV5Mgju0OW71omdZhU8XipMNcY5lXDw4oTZi1s6qmxt5EKucwf98jwK2nbXM+AQoN4+K1XipE2ZdDNHtM6ifNdJl+NFRvf3m/os9o8CtbAYyo0gsLQeFgVll8TUuCkxPwwO2/IC6D811D9Vrj+V36Lr8PmtZze0R5BNUxTzu8rnXiyXsujkamSVd9D295iPWUB+TVAJc5gH42mPENuuprUdW5J8VRrZaOE+v6reOBe2Jo54YGCQaoP4Q53psi08JS+0Xz3BoHtWjWw8fZ9IVaow8W29CPRbLDARD5FR5O/uH6JKOkcneqSrYgFmSKFJu7gfzfoVNuLpDg32uSSW9WJugzM2H2GOP4WtHwJVhlas+4pedR5j0kJJKZJIa5JHEVW/aos/CwE+pHxTg6r1K7j4HSP35J0k10Adgwzblpee9zj+id2bMFqVFrRz0gn1MlJJNITZH50HEewIfzm82aSB3W9ySSehE2w/zhUjtPJ7iT8VF2Yk/d/tb74SSRtxfoLYM4mdw39+Ck1zeLW+rvgU6SehCsQLfunyP6pDTyd/cD8E6SNBQ4Y076h6FauXYaiLvFR3cG/wD6SSWU1xwwXyaVPF0NmNLfFs/FLFupls2HiCD7ykksdH5ZadmLUxFKSZl20XI9YUPm51X7jB36pPhISSWrTiuGSuWUqmD0GJFucz6KD2D7w9YTJLRNiaAOb3t9VAEji31SSTtkiLjzapNqH7zfVJJFsYaniHm3WR5la2A6230gI7yT8EklnO6LijcYy1yJ8z8EzqY+97D+iSS5uX7NEAfSbzPkAPiqtTDN/q9R8AkkrUfyDB/Jm8j/AHJkklen8iP/2Q=="/>
          <p:cNvSpPr>
            <a:spLocks noChangeAspect="1" noChangeArrowheads="1"/>
          </p:cNvSpPr>
          <p:nvPr/>
        </p:nvSpPr>
        <p:spPr bwMode="auto">
          <a:xfrm>
            <a:off x="63500" y="-850900"/>
            <a:ext cx="2600325" cy="175260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2054" name="AutoShape 6" descr="data:image/jpeg;base64,/9j/4AAQSkZJRgABAQAAAQABAAD/2wCEAAkGBhQSEBQSEBQVFRUWFBQUFxQVFxQUFRQVFxUXFBQUFBQXHCYfFxkkGRQUHy8gIycqLCwsFR4xNTAqNSYrLCkBCQoKDgwOGg8PGi0iHCQpLCkpLCwsLCkpLCkpKSwpKSwsKSwsLCwpLCksLCkpLCwpKSksLCwsKSkpKSwsLCwsLP/AABEIALgBEQMBIgACEQEDEQH/xAAbAAABBQEBAAAAAAAAAAAAAAADAAECBAUGB//EAEgQAAEDAgQCBwMKBAQCCwAAAAEAAhEDIQQFEjFBUQYTImFxgZGhscEUFSMyQlJygtHwB0NikjOi4fEWwyQ0U1Rzg5Oys8Li/8QAGQEAAwEBAQAAAAAAAAAAAAAAAAECAwQF/8QAKBEAAgIBBAIBBAIDAAAAAAAAAAECEQMSEyExBEFRFCJhgXHBBSOh/9oADAMBAAIRAxEAPwDgmkJzTQWFHp1V6NHPYzGjimdTHBTLgkGq0iWDAVzDvtBVeFJpVNWIO9sqvphHp1E9SjOyS4H2Ph60bqzpDhZUNMI+Hqwk0CYWtQEKnCs1KqAnEUhgE8J4UtCokYBbmQ1YWM1ivYEODhA33UTVoqPZ1FLMJkH1Wc6rpfZWX0IbbxVCtTMrlikbtmrTrgtWVjhIj99ycVIHJUcRiZ9VpGHJDlwUq1ODCEjVbocLqRiyMJ0oTwqEMknhKEwIp08JwEARhPClCUJ0BGExaiaUoRQgJYolisaUxaigK+hJG0p0qHZmBqmGqTWqWlZUWMKaQRKQuj/Jp2SYFWE4aiuw5CYNVIQzWqzTbAQ2BFYeCTQ0AqBRAR3U1HSmkJkITaUUNS0piIBqtUqVr8EOm1TLkmNEOK0cvrGZP+6oBqPRMIcbQkzpRiAWqsSOKzcPXMpq+IMrFYuTTWW8S0EFY9QcFaFUlBeFtCNEOVgNKbSjaUtK1ogDpS0oulLSigBaUtKLpTaUUALSn0omlLSgAcKUKWlPpTAhpS0omlPpQAPSn0qYapBiYAdKSPoSSoDJDVLSpaU6xKsnQABurkjhCohEAUuNlJ0XKRBsVGvhIPdwKA16sMxHDglpaHaI0cMOIRfm6DYyPahAwr+X1JQ7XIKiIyu5B29yFXyhw2ur9QmZBTuxcBQnIppGG6kRuITFi2/lDXCHBUMXTiI2WsZNmbivRSDU8KUJwFoSMAiNUQpBAibSmKcKQCaQDBIhShKFVCIaU0IkJQmAPSm0okJaUAD0paUSEtKABaUtKLpS0pDBaU8KcJ9KAIQn0qelOAmBENUgxSDVNrUAD0pI2lJAGJCUIkJoWRREBTaEgFJoSAm6nCYKYKlCEJgyESk+EtKfSnQEm1ijPrSLqvCdGkdilIOTQpNCdCIEJg1FAThidCBhqkGogpqQpp0AMNUwFMU1IMTQgelPpRQxPoTEB0paUfQl1aYFfQloVrqLSo9WgCvoT6Ufq0tCAAaU2hWNCbQkMBpS0o+hMWIAFpThqJoT6EDIBqm1qk2mtPCZUXCYn98VEpqPY0m+jO0pLZ+Yn8h6lJZ78PkvbkcZCaFOEoQSRhSATgKYagBgFMBINUwFQglKkSiYinA2UKb4Vg4js6Qod2Wqoo6UtKIGqQYtUZgwxSDEUU0RtNUAAU0RtJW6WElXcHhxMKXJIErMoUVIUV01QMaLgHksqo2TMQphNy9DlHSUW0JVtuXkjwR6VCNhJVnD4FxNz5BOUqFFWZYwR1Qnfg3AXELqMNlTW3T18EH2cFj9QrNdrg5I0CrVKm2NlvvyxsaAq5yi0NN+9VvKQttowXsUerV5zYkFC6tdC6MWVerS6tWuqS6tMCoaabq1bNNN1aQFXq03Vq11aY00DKuhPoWlgMpfWMUxMbk2AXRZd0PAE1bmdhsscmaMOzSONy6KuRdGQ5rXu3N+6F1NHK2iwCtYekGgADZEc+F5GTK5uzujBRRW+bhyCSL1vekstTKo8K0paUTSnDV7ZwEA1Ta1OGojWIE0RDVMNVyhggR3oQo3hJTTdA4tAg1GYrLctcdrqD8MWmCmpKToGmiuKaFja3Vt1AA8/DitBtJUcwok1AAbaTLY3BmTP5Vn5OXaxORpgx7mRRJ4XFU6glj2nzv6FVX9IKbappua+Q7SCLgmw2McSFh4ajoq1KLhdpDgDyP7B81YqYFsh0dqbHvF+O+wXDLzZuqNlgUbs7agIRzhyO1ELnKGfVG/WDX+RafUW58EbEdIddagTqYxrpePrAi/3bxtaF0vyoNWuzJYZdM3XMJ3SFBYnSTpa0AU8Pd5u54tob3SPrH3LVy3O6b6DajpDogsAkyN47jw8Y4LX6rEnTdEfT5GrSLrX6ReAOZhZuN6TNp1WMa5okjUX6gNJ4tPruoOxHWkPiBAgGZ8SOBXMdJW/TD8A95XlZP8kpZdONcfJ6eP/HtY9U3yekUsyloIgjmDI9URleeK8lwmLfTM03Oae428xsV0WV9Mqgc1tVrXyQNQ7LrmLjY+i6YeVilw1TOafj5I9O0egYcySSo1pAJHFJlI8k7cS2Q0njs2XOPcA2SumUa5OdSsysVh7yPNV+pXTuqucwinSAAcGE1DBkkD6gk8eJCp4bJzLusc42BhvYbedyO1FuaqPkqiZYnZh9UkaSr16jaIYW1WkFjCWVHSNTt4fcsueMi+wVrDYxr4B7LjsHR2oJEscLPEg7FbxyqRlKDQM0k3VK8aKlQwRe4NaLn2d5VuVEpWZxpq9k+VdbUAM6Rdx9wXSYfo8xsAt1Ei5ds3wAVynl7KYimIk37/ABK4snlxpqJ0wwO+Q+CwNOk2GAD4+J4pqlRSNmxKz6+IgrzG23bOxKjQFWyg6uOKyKmYoBzFIZs9eEli/L0kAecaU4ai6UtK9qzgIBqm1qmGIjaaLEKkSNkRgvdSbTsYAm1zJgSJgTudkZlJJVbB9FjCYgNEXVbN8XFNzxAIHZn72wCssoIeYYHW1rInU9o2nbtbflWU1HHFz/BpBynJQMPLeltJw+kY8EWdEETba8+xa3y2nFWoxjng0+zHYtpgkl8eMcSFn4v+H1Sk2pWL26Ya7QBcTAgGbm45bFbuZdH9OHe59pa6A0ubFtW7b8NyD4DZeRn8iWWKizuwY4wk2jhcwIOIbUc4iWsgabEOaDEjfz5q7gnUtUnRJaRNpaTtfgLkqti29tok/wCHSnkT1bTfvurZylhFRwFqYY4m09ohmwWMJXFI1zQqTbKmalzK7TRBqUzTZqgOHbuXBuoA8uHBFbSe8BtJpLjYCJM94m3C5Ed6oZrk7qNQNa5wljH/AFjID2hwBEbwRsur/hi+o7rnNIcQ6m2XfZs4iBPGN7+BVPIqM9trn0Z1bojUoUm1qskuqBukEaiTuXEohzFv2tdOCDdh249oSAum6aB4pN1vcZqfZcW2k8BYSIO3AjiuTLawZq1tcPkzq5loPZ63qtIiBdwHqsNKn2bbs4x4NP5YG0mvZDwTpkGROknzjSVz+dVC9zHnd1NrvWV0/R+kTRHWNAhwcGi4GpoqNN9iRUn8ywel1sR+RvxXNBxWTRXPJ3PVKGq+KXBkNareW05rUxzqMH+YJsqoNqOIcSIg2XQYfCNb9Rgnme0fKZXXqo52vg9OzrCUaQaKrxp19psiSNLzBbvvHsXN1+kVJn+CyIe50OMAjtQNLbizv9Vz4a51yXHhN+Nx6o1PKXuOkNg6S4A2MAwd/XyXS/LyPo5F40F2y7U6XPghoaJdrJA4yDaSYgjvWXi80rVD23G/f8Nh5K9iMhfTpue+BAEQZuSOMAc1oOyWg1xlxmAdIuROkjYauPNZf7ZS0l3igtSOJzFstMniP91XwmMfTENMttLHDUw3nY7eV+9dBn9CKo0js6qIE77U9w6/rdUMzywMpmrNjVDAOXYc90k35eieNyjfIZNMq47NHKOkTdMPdpIH1Xy5pgEwyqLtJIgBwIvuvRstwbaY1NcHB2zhBBHcRbivEVo5ZnlfDn6J5aNyw3Ydt2nyuLrr+ok1pbOZ+Ok7R7hTqDdArVVweA/iIHCKo0O+8LtPjxHtVyrnLn/UMg7EXChJy6G3XZ0FfHADdYuNzATYrLr1KhVV1F54LRYZEbiLj8coDGquMved7I1PK+ZWiwSJ3UE+Wp0vm0d6SexIW6jCfhiNwQk2ktyllznENttO42VrBYrDUn6H1qbXi8PLGg3IsXROxsm/IpBtFHDdFqrm6iAwf1TMeACHWyd7DeD3i6tZt/EahRdoB62N9BbA5DUTBXI5h/EZ+qpAHa+oJANMaSDcC5m48goWebfJTxxOjGEIEmyrYfOKOotPWBzTBGgui8fZmbofRzNmYrCAGqeuphpq9oNqOA+03mD7LrCqVT8orgGAy4gxALmm5Db3PGduO6yyeVNNJFwwRabO2wmPwv8AMraBx1sqN8pLVazSvhnmgMNWpmKo1OFRoIGl0mSZG/tXn789czepUgHfSdM+JHcli8W+pQFRgZVpmqGwNIJfBt2YcD481jPNOSaZcIJNUdB0tBFOrokAMwxDmxpDiQHQ9t5krdzXNRUpOpNaezTdLvtEgR2QON/FefVsGA1znUiNMB4bVY40yZEOABI24r0XOMsazDvqD7THSTyIkzJjnYwFwyu1R1xUYx5POszZ22kW+jpDl/Lbef3wVylmLSyoNFqrWAlrt4M9kER6oGObLwAf5dLs/wDlt4cUenSa3rOw0NY0OAuD2i0QfMk8N08bdcFZavkDnWIFV/WNaWjq6bIJDidDAyZAETpW7/DHFMpUapcDLnNECLxr9N1kZ1gNDw0fcpuN5EvYH2nf6w3XQ/wxw7TQqE0hVIqNEOuGNM6nQQQeFo9yl8ltpQ69D9L83bUphzW3Dpv2pA4OgWN9t/Rcq3NWCmWRb5McMO3MNNbrtd93arRyhel9JH66TQ/SAKstaw3FM03luoTAPZmwi5XnGAytuIZiKj26W0qesBhB4gaYMzuOXFaQtezmlJOK4NjLMxDcO14BI1MpCd5ZQYyT3HqSe7UFzvSSv1lSnUiNdFjomYmbTxXT9DKA+SDs26x5AcA6OANx3nhxKyOlOFLsW1rRbq27QAGgmTyAErjU4rM17+f0egoy27v7a6K+Q4KGOqXku0RaIADp8brrsoYzq9VRjXdsjtGw7MngZ2XLUYaNAJEX75gXINjw9FuZfHV6qjwxusNBcREuaTYcTsZvst8eS8qpHFmb0M2W4os6x7YEmiAIsJY7YeXcmdii5xfJth63cRDrRAsqj8fRGHdVe/6OcOQ4XmWP2ie/nspZfj6VRr3s1OptpYlpgOk6XGYkN/fFdbbr9nOlcv1/QsdiA5lUBsdhtyZdvT+0Vfdimsq1ZB3pGefYpiN+/wBqxaWZdYx2nD1abXUQesezQ0uFSm0gHrHkTIgHeDco2fZniGVqraOHa5vV09NR1SmwOf8AQyRMEGNX2jZqrU9dt+jNxvHX5KXSO9aRsXUCLcCKZCN0ipRgmAf94P8A8Sp5nWLtD6gYHf8AR9ekh7WuDaesaw4gwQbydlb6QYprsI0Nex305PZc11ur3sTZKD4l/JtJVp/g5IhdGcla6ixwHaqFrZ42oSI8z7FhObae/wCC7HCPHVYfuf8A8gKoiyHI18CeuqUm30vc0cLNJE+jSU2Fx1Sg6WOI4wRYgHTcHwWif+u1v/FxH/NUKdMGvRBH8tpv+MlNSrlCfPB03RvOflQcHMDXMAJI2M2sDcbLWdhu5Zf8PMK3XWET9FQPmRJPrK66pgzFreJXfDP9vJxyxc8GEaKYUltHCTbb0Vc4Ezcq9+xbRndWktD5KO/0ST3g2jzNn8RqdSesY+mdwZ1jv229FyedZn11YugkB1jzFgN/BbTeiTdMapP3i0T59pQHQ8cKkbbM4j8y87Wdbjwc5WENHZgaiZn92TjAkhpBu8kQTa3EldTmHQUgBjqhBFydAueIF78t+BTYboawNDalRzhBEttckGYMztsnrFpMXovhXDF0uWqDfeQZFvd3LqsRlzxiMS4gwQIMgzdthG9gbdysZL0UpUqjXsqFxaS4Nf2RJaW35781q4rJGnrS5r2mqIfUY4g+LXCQFz5J3KzWHCaOWx0MpOD28vrCPqi8Tx39VLonScMKerBJ+cGCzdR09W3gfH/VdTTwFPqxTdqe0CJfoJ2iZ07xxCLQyyiyn1dOm0N1irBLz2xEOJDgTsN1Dl2NLmzh8prhtXHw2ddN4EtLhPXtJB5A334gL1DM3aqL2AQ7QRdzN4IHZEnc7kQOS5/F4CtUa5utml27WMDJ43IAO/eqNbE1g17KjrObDhoiRLnbxO7neqwyZObKjwqZz+bVHMxDafYsyiCdTTc027OB08QtijSMVAGjtgNP0tB4ttADrQb3JVKvl1N9Rr3N1O2mws1sAexEp5WwNeA10PA1XHAyCDp/0UrPjikVOSkWMwo1armnRsym0wWmdLQ3VAPJu3cV0v8ADSmaWFrGqxxDnwJAAd9a41WK5dmXs1E6TcAbtsBG3ZsbbqVDLWtaGNLw0P1hoLIDr9qdMzcrJ+TDse4nHSegZ/iQ+jTnSwB4nVUpiR1b2iAT+5XK5bhW08NXogdqtScD9LQdpIggBrTcnSBvCrvc5zNDpIER9QxFhfTfiqpwQ7RG7gAT2dhBEWtslHyl7E9FUa2DwL6WFpsohxdrOqzSdJY47AkCHBt+/vVOlhDUe7rgdfyalqgwZJfqFvDbaw5INNjmtim97R3ERPooUqlZtV1QuLw5oaWuANhMGQJ4n1URzY3K3X9lSypRpX1+ihVoiQRaHOteIgRA+zey2Mu09UetnQ17IaKbX9oh9xrIiGt3vv3KtWc4y4sbOrVN7GANr8ifNPQp1Ce08FkGafZ+toe0OvyL5hUskVymCnFrk1aeNpBulvW6bDSOpa3s2bAhwEAn1TjMaYMhlUm4nrtJg8BopiFztKlWa3tvbPe02tPA3NvanGPc0N1sN5ktuAJi/f3LXdb9lqeKzoHZkw70QT/VUqu8eIQ3Zm0fVoUR+V597lkU8ew8Y/EC30nfY+iI2u0/VcD4EFGqTOiKg+g2aZs4UiNFKJG1NvMcVgMx7TvSZMbjU32g2V/N/wDCPi33hYEwfgujE+DHLBWbjXUy0dlwngHA8+BHdzRTnbmBo6ww0yA6m1wB06eBkiBCzamJijSM71C084jmsttaQZ++70ldPqzlq3RuMzRoquql7SXF7iDqZBeHTHZP3jZEpY9vWMdwa0C19jMrCp1yA5oiHCDIB4yCCfqmeIW1neGbTp0nsEE09REk3BbxRYOKNro30rGHquAYX9Y2kziILGxtB4rrq/SV8EhrRA5uPwC8nwVJ5eXUiTouALmSYgeouuvwNZ/UDrZ1EEmdxMkT3pQySfZnKKNij0xh01aZP4CPc79Va/4vYbim/wAy0e5cm0SjaIAtNwN+ae5KidKOj/4sb/2bv7gkua/Kf7h+idG7INKAMwj+Q9QjUKL6b2vczWAQdIO8c+5Ep1FYY5TZdCoYmo4mW7mSHiA6d9yQk7LnOJI0tBNhJMd0kIzArDAUrApNyp/Nvr/orFDD1GHsvA8CfcrTUSYUsYqT5H0jWn+pvZd6ixPiFj5zjzRrFjAHCGmTYiRJaYO4Wwxsqxj8lo4oAud1dWILolrvH9fesMidfaBy3z3U5M9p+Kg/PqsRLfQH3rTxHQPEtksDKo5sc33Oj0WTiMmrM/xKNVvi0x7AuGTyexWUq2LJcDYXOwa3geSQxXmnOmYJAImxIB2jiomvSFy9tjz+CzfNCDfKSn+UEbn3Ks3MaJ2qN93vVWrmTQewzWeBn4lSsbfoGzUZVP7lGB4lc6/Ma24YI7j+hlUq+Z15mIngdR95Wi8aTFqOxc8AXt4/BBdntJtnD1Ez6XXH/LavB39v7hVjjHT9Y/vwVx8P5YnI6+v0ibuBwO4IHCOKp1ukdT7IZHIgn2rnhreeLvEpPwjhuL9148VsvHxrsltmu7pDUPFo8B+spDPXk9otPiAqJpMa0E3PMGfIiEOnTc9wAEAm3JUoRXSFbL1TMARBEGZhpseCHh6VPUCxpa68Q4jfj3odXKnh+jSZ4xPtC2KGUD7bXD0I/X2IeRQXA7kUhltdxA1nRMw4iedp3V9mS047T6ngGt9+paNKk0ACx+KXZP8Auuf6qS6NFKXyUX4KjoDSahDXahZoMkEc7qucJh2zDahm57Q/RaNZjXCP3x4+ZVarhgNvat/qpV2Jt9lcnDj+VUJ73kD2K1Ux9B7WtqtfYW1EuABi1lTe0faFuYQn0J2PACPBXHNLsNTN/KadLXNEtu28QeNu9Ezpz6dNzw7sjgTETt7SuX+TXlog82nSQfJPi8XVfT6tznFsg3vttddCzxaok1Oj+ZvqOdqAgbEcO5bbrR+Ie8Li8oxbqD9UBwgiJj4LbZ0nYY1Nc3tA8xv3Ja0UmbCSzvn6j97/ACv/AESVakHBaNcN3LR+YfqkM0YPtj2n3Ll6eex9Wi0fvuAVyn0rqjaB/d+q025orUjomZq3hqPgx5+CNTzfk1/9se8hc+3pFWPGn/6YPtU6eZVXbm39A0/ApaZe1/0LOgfm5AvTf/lHxSZnc/ZaPF7ifQM+KyaWJA3cR3mHf/UI7Ax21Y+VEuHqJStLtAaxz+g0dp4nkJPs3TO6U0B9XW7wafjCznUGAXqD8wDPYQIQKxw4EE0z3hzXE+QFvVCcPyLk2mdOWNPYFQczAHsBV49PHxA62Db6lz4ErialRptTpOP4R8Qoms9v8trfxNBPtWmiJNs7ilmupul2DdUA+/TZBJMkmLkqjiMBh3El2XG4+zTaB6khc3Rz3EtbDXkN7oHol87Yl9jWfH4iPddLZT6FqL4ybCNJNfBVC3+mo5seQMKdPo/lbm6r0Z4GoX+RELLqV2jfS88zrcfMkhAdiOTGjvgSq2ExahsXgcO130EgfeI1T3jU3ZUquBDrms4eTR/7QFa1AntAnzAV7D5tobpY1re/Q1xPm5GzFehWFpdAqHUiq/EGo4gEMaQSe43lNW/h+TTD2tY2ZjW5wjxQKGMqNfqpuLZ3g6PY2FojEPdcvvzkvPtKxlg5ux2jncH0Se6oGuexoJiZd8Rsu8Z0ArBgbEiLEPYPDksSliADLgHd0TPoVqf8W1mgBlh4EBZZfH1jVIqZh0YqAaX0XOMQCOrPtlYHzQ6i+epe2N2kAhaWM6SV3OnrHjuB2QG5u5xPWPJ7zPwCUfDa9g5Ir4nHPEmnSi1zpJPqsZ+cV5Mgju0OW71omdZhU8XipMNcY5lXDw4oTZi1s6qmxt5EKucwf98jwK2nbXM+AQoN4+K1XipE2ZdDNHtM6ifNdJl+NFRvf3m/os9o8CtbAYyo0gsLQeFgVll8TUuCkxPwwO2/IC6D811D9Vrj+V36Lr8PmtZze0R5BNUxTzu8rnXiyXsujkamSVd9D295iPWUB+TVAJc5gH42mPENuuprUdW5J8VRrZaOE+v6reOBe2Jo54YGCQaoP4Q53psi08JS+0Xz3BoHtWjWw8fZ9IVaow8W29CPRbLDARD5FR5O/uH6JKOkcneqSrYgFmSKFJu7gfzfoVNuLpDg32uSSW9WJugzM2H2GOP4WtHwJVhlas+4pedR5j0kJJKZJIa5JHEVW/aos/CwE+pHxTg6r1K7j4HSP35J0k10Adgwzblpee9zj+id2bMFqVFrRz0gn1MlJJNITZH50HEewIfzm82aSB3W9ySSehE2w/zhUjtPJ7iT8VF2Yk/d/tb74SSRtxfoLYM4mdw39+Ck1zeLW+rvgU6SehCsQLfunyP6pDTyd/cD8E6SNBQ4Y076h6FauXYaiLvFR3cG/wD6SSWU1xwwXyaVPF0NmNLfFs/FLFupls2HiCD7ykksdH5ZadmLUxFKSZl20XI9YUPm51X7jB36pPhISSWrTiuGSuWUqmD0GJFucz6KD2D7w9YTJLRNiaAOb3t9VAEji31SSTtkiLjzapNqH7zfVJJFsYaniHm3WR5la2A6230gI7yT8EklnO6LijcYy1yJ8z8EzqY+97D+iSS5uX7NEAfSbzPkAPiqtTDN/q9R8AkkrUfyDB/Jm8j/AHJkklen8iP/2Q=="/>
          <p:cNvSpPr>
            <a:spLocks noChangeAspect="1" noChangeArrowheads="1"/>
          </p:cNvSpPr>
          <p:nvPr/>
        </p:nvSpPr>
        <p:spPr bwMode="auto">
          <a:xfrm>
            <a:off x="63500" y="-850900"/>
            <a:ext cx="2600325" cy="175260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2056" name="AutoShape 8" descr="data:image/jpeg;base64,/9j/4AAQSkZJRgABAQAAAQABAAD/2wCEAAkGBhQSEBQSEBQVFRUWFBQUFxQVFxQUFRQVFxUXFBQUFBQXHCYfFxkkGRQUHy8gIycqLCwsFR4xNTAqNSYrLCkBCQoKDgwOGg8PGi0iHCQpLCkpLCwsLCkpLCkpKSwpKSwsKSwsLCwpLCksLCkpLCwpKSksLCwsKSkpKSwsLCwsLP/AABEIALgBEQMBIgACEQEDEQH/xAAbAAABBQEBAAAAAAAAAAAAAAADAAECBAUGB//EAEgQAAEDAgQCBwMKBAQCCwAAAAEAAhEDIQQFEjFBUQYTImFxgZGhscEUFSMyQlJygtHwB0NikjOi4fEWwyQ0U1Rzg5Oys8Li/8QAGQEAAwEBAQAAAAAAAAAAAAAAAAECAwQF/8QAKBEAAgIBBAIBBAIDAAAAAAAAAAECEQMSEyExBEFRFCJhgXHBBSOh/9oADAMBAAIRAxEAPwDgmkJzTQWFHp1V6NHPYzGjimdTHBTLgkGq0iWDAVzDvtBVeFJpVNWIO9sqvphHp1E9SjOyS4H2Ph60bqzpDhZUNMI+Hqwk0CYWtQEKnCs1KqAnEUhgE8J4UtCokYBbmQ1YWM1ivYEODhA33UTVoqPZ1FLMJkH1Wc6rpfZWX0IbbxVCtTMrlikbtmrTrgtWVjhIj99ycVIHJUcRiZ9VpGHJDlwUq1ODCEjVbocLqRiyMJ0oTwqEMknhKEwIp08JwEARhPClCUJ0BGExaiaUoRQgJYolisaUxaigK+hJG0p0qHZmBqmGqTWqWlZUWMKaQRKQuj/Jp2SYFWE4aiuw5CYNVIQzWqzTbAQ2BFYeCTQ0AqBRAR3U1HSmkJkITaUUNS0piIBqtUqVr8EOm1TLkmNEOK0cvrGZP+6oBqPRMIcbQkzpRiAWqsSOKzcPXMpq+IMrFYuTTWW8S0EFY9QcFaFUlBeFtCNEOVgNKbSjaUtK1ogDpS0oulLSigBaUtKLpTaUUALSn0omlLSgAcKUKWlPpTAhpS0omlPpQAPSn0qYapBiYAdKSPoSSoDJDVLSpaU6xKsnQABurkjhCohEAUuNlJ0XKRBsVGvhIPdwKA16sMxHDglpaHaI0cMOIRfm6DYyPahAwr+X1JQ7XIKiIyu5B29yFXyhw2ur9QmZBTuxcBQnIppGG6kRuITFi2/lDXCHBUMXTiI2WsZNmbivRSDU8KUJwFoSMAiNUQpBAibSmKcKQCaQDBIhShKFVCIaU0IkJQmAPSm0okJaUAD0paUSEtKABaUtKLpS0pDBaU8KcJ9KAIQn0qelOAmBENUgxSDVNrUAD0pI2lJAGJCUIkJoWRREBTaEgFJoSAm6nCYKYKlCEJgyESk+EtKfSnQEm1ijPrSLqvCdGkdilIOTQpNCdCIEJg1FAThidCBhqkGogpqQpp0AMNUwFMU1IMTQgelPpRQxPoTEB0paUfQl1aYFfQloVrqLSo9WgCvoT6Ufq0tCAAaU2hWNCbQkMBpS0o+hMWIAFpThqJoT6EDIBqm1qk2mtPCZUXCYn98VEpqPY0m+jO0pLZ+Yn8h6lJZ78PkvbkcZCaFOEoQSRhSATgKYagBgFMBINUwFQglKkSiYinA2UKb4Vg4js6Qod2Wqoo6UtKIGqQYtUZgwxSDEUU0RtNUAAU0RtJW6WElXcHhxMKXJIErMoUVIUV01QMaLgHksqo2TMQphNy9DlHSUW0JVtuXkjwR6VCNhJVnD4FxNz5BOUqFFWZYwR1Qnfg3AXELqMNlTW3T18EH2cFj9QrNdrg5I0CrVKm2NlvvyxsaAq5yi0NN+9VvKQttowXsUerV5zYkFC6tdC6MWVerS6tWuqS6tMCoaabq1bNNN1aQFXq03Vq11aY00DKuhPoWlgMpfWMUxMbk2AXRZd0PAE1bmdhsscmaMOzSONy6KuRdGQ5rXu3N+6F1NHK2iwCtYekGgADZEc+F5GTK5uzujBRRW+bhyCSL1vekstTKo8K0paUTSnDV7ZwEA1Ta1OGojWIE0RDVMNVyhggR3oQo3hJTTdA4tAg1GYrLctcdrqD8MWmCmpKToGmiuKaFja3Vt1AA8/DitBtJUcwok1AAbaTLY3BmTP5Vn5OXaxORpgx7mRRJ4XFU6glj2nzv6FVX9IKbappua+Q7SCLgmw2McSFh4ajoq1KLhdpDgDyP7B81YqYFsh0dqbHvF+O+wXDLzZuqNlgUbs7agIRzhyO1ELnKGfVG/WDX+RafUW58EbEdIddagTqYxrpePrAi/3bxtaF0vyoNWuzJYZdM3XMJ3SFBYnSTpa0AU8Pd5u54tob3SPrH3LVy3O6b6DajpDogsAkyN47jw8Y4LX6rEnTdEfT5GrSLrX6ReAOZhZuN6TNp1WMa5okjUX6gNJ4tPruoOxHWkPiBAgGZ8SOBXMdJW/TD8A95XlZP8kpZdONcfJ6eP/HtY9U3yekUsyloIgjmDI9URleeK8lwmLfTM03Oae428xsV0WV9Mqgc1tVrXyQNQ7LrmLjY+i6YeVilw1TOafj5I9O0egYcySSo1pAJHFJlI8k7cS2Q0njs2XOPcA2SumUa5OdSsysVh7yPNV+pXTuqucwinSAAcGE1DBkkD6gk8eJCp4bJzLusc42BhvYbedyO1FuaqPkqiZYnZh9UkaSr16jaIYW1WkFjCWVHSNTt4fcsueMi+wVrDYxr4B7LjsHR2oJEscLPEg7FbxyqRlKDQM0k3VK8aKlQwRe4NaLn2d5VuVEpWZxpq9k+VdbUAM6Rdx9wXSYfo8xsAt1Ei5ds3wAVynl7KYimIk37/ABK4snlxpqJ0wwO+Q+CwNOk2GAD4+J4pqlRSNmxKz6+IgrzG23bOxKjQFWyg6uOKyKmYoBzFIZs9eEli/L0kAecaU4ai6UtK9qzgIBqm1qmGIjaaLEKkSNkRgvdSbTsYAm1zJgSJgTudkZlJJVbB9FjCYgNEXVbN8XFNzxAIHZn72wCssoIeYYHW1rInU9o2nbtbflWU1HHFz/BpBynJQMPLeltJw+kY8EWdEETba8+xa3y2nFWoxjng0+zHYtpgkl8eMcSFn4v+H1Sk2pWL26Ya7QBcTAgGbm45bFbuZdH9OHe59pa6A0ubFtW7b8NyD4DZeRn8iWWKizuwY4wk2jhcwIOIbUc4iWsgabEOaDEjfz5q7gnUtUnRJaRNpaTtfgLkqti29tok/wCHSnkT1bTfvurZylhFRwFqYY4m09ohmwWMJXFI1zQqTbKmalzK7TRBqUzTZqgOHbuXBuoA8uHBFbSe8BtJpLjYCJM94m3C5Ed6oZrk7qNQNa5wljH/AFjID2hwBEbwRsur/hi+o7rnNIcQ6m2XfZs4iBPGN7+BVPIqM9trn0Z1bojUoUm1qskuqBukEaiTuXEohzFv2tdOCDdh249oSAum6aB4pN1vcZqfZcW2k8BYSIO3AjiuTLawZq1tcPkzq5loPZ63qtIiBdwHqsNKn2bbs4x4NP5YG0mvZDwTpkGROknzjSVz+dVC9zHnd1NrvWV0/R+kTRHWNAhwcGi4GpoqNN9iRUn8ywel1sR+RvxXNBxWTRXPJ3PVKGq+KXBkNareW05rUxzqMH+YJsqoNqOIcSIg2XQYfCNb9Rgnme0fKZXXqo52vg9OzrCUaQaKrxp19psiSNLzBbvvHsXN1+kVJn+CyIe50OMAjtQNLbizv9Vz4a51yXHhN+Nx6o1PKXuOkNg6S4A2MAwd/XyXS/LyPo5F40F2y7U6XPghoaJdrJA4yDaSYgjvWXi80rVD23G/f8Nh5K9iMhfTpue+BAEQZuSOMAc1oOyWg1xlxmAdIuROkjYauPNZf7ZS0l3igtSOJzFstMniP91XwmMfTENMttLHDUw3nY7eV+9dBn9CKo0js6qIE77U9w6/rdUMzywMpmrNjVDAOXYc90k35eieNyjfIZNMq47NHKOkTdMPdpIH1Xy5pgEwyqLtJIgBwIvuvRstwbaY1NcHB2zhBBHcRbivEVo5ZnlfDn6J5aNyw3Ydt2nyuLrr+ok1pbOZ+Ok7R7hTqDdArVVweA/iIHCKo0O+8LtPjxHtVyrnLn/UMg7EXChJy6G3XZ0FfHADdYuNzATYrLr1KhVV1F54LRYZEbiLj8coDGquMved7I1PK+ZWiwSJ3UE+Wp0vm0d6SexIW6jCfhiNwQk2ktyllznENttO42VrBYrDUn6H1qbXi8PLGg3IsXROxsm/IpBtFHDdFqrm6iAwf1TMeACHWyd7DeD3i6tZt/EahRdoB62N9BbA5DUTBXI5h/EZ+qpAHa+oJANMaSDcC5m48goWebfJTxxOjGEIEmyrYfOKOotPWBzTBGgui8fZmbofRzNmYrCAGqeuphpq9oNqOA+03mD7LrCqVT8orgGAy4gxALmm5Db3PGduO6yyeVNNJFwwRabO2wmPwv8AMraBx1sqN8pLVazSvhnmgMNWpmKo1OFRoIGl0mSZG/tXn789czepUgHfSdM+JHcli8W+pQFRgZVpmqGwNIJfBt2YcD481jPNOSaZcIJNUdB0tBFOrokAMwxDmxpDiQHQ9t5krdzXNRUpOpNaezTdLvtEgR2QON/FefVsGA1znUiNMB4bVY40yZEOABI24r0XOMsazDvqD7THSTyIkzJjnYwFwyu1R1xUYx5POszZ22kW+jpDl/Lbef3wVylmLSyoNFqrWAlrt4M9kER6oGObLwAf5dLs/wDlt4cUenSa3rOw0NY0OAuD2i0QfMk8N08bdcFZavkDnWIFV/WNaWjq6bIJDidDAyZAETpW7/DHFMpUapcDLnNECLxr9N1kZ1gNDw0fcpuN5EvYH2nf6w3XQ/wxw7TQqE0hVIqNEOuGNM6nQQQeFo9yl8ltpQ69D9L83bUphzW3Dpv2pA4OgWN9t/Rcq3NWCmWRb5McMO3MNNbrtd93arRyhel9JH66TQ/SAKstaw3FM03luoTAPZmwi5XnGAytuIZiKj26W0qesBhB4gaYMzuOXFaQtezmlJOK4NjLMxDcO14BI1MpCd5ZQYyT3HqSe7UFzvSSv1lSnUiNdFjomYmbTxXT9DKA+SDs26x5AcA6OANx3nhxKyOlOFLsW1rRbq27QAGgmTyAErjU4rM17+f0egoy27v7a6K+Q4KGOqXku0RaIADp8brrsoYzq9VRjXdsjtGw7MngZ2XLUYaNAJEX75gXINjw9FuZfHV6qjwxusNBcREuaTYcTsZvst8eS8qpHFmb0M2W4os6x7YEmiAIsJY7YeXcmdii5xfJth63cRDrRAsqj8fRGHdVe/6OcOQ4XmWP2ie/nspZfj6VRr3s1OptpYlpgOk6XGYkN/fFdbbr9nOlcv1/QsdiA5lUBsdhtyZdvT+0Vfdimsq1ZB3pGefYpiN+/wBqxaWZdYx2nD1abXUQesezQ0uFSm0gHrHkTIgHeDco2fZniGVqraOHa5vV09NR1SmwOf8AQyRMEGNX2jZqrU9dt+jNxvHX5KXSO9aRsXUCLcCKZCN0ipRgmAf94P8A8Sp5nWLtD6gYHf8AR9ekh7WuDaesaw4gwQbydlb6QYprsI0Nex305PZc11ur3sTZKD4l/JtJVp/g5IhdGcla6ixwHaqFrZ42oSI8z7FhObae/wCC7HCPHVYfuf8A8gKoiyHI18CeuqUm30vc0cLNJE+jSU2Fx1Sg6WOI4wRYgHTcHwWif+u1v/FxH/NUKdMGvRBH8tpv+MlNSrlCfPB03RvOflQcHMDXMAJI2M2sDcbLWdhu5Zf8PMK3XWET9FQPmRJPrK66pgzFreJXfDP9vJxyxc8GEaKYUltHCTbb0Vc4Ezcq9+xbRndWktD5KO/0ST3g2jzNn8RqdSesY+mdwZ1jv229FyedZn11YugkB1jzFgN/BbTeiTdMapP3i0T59pQHQ8cKkbbM4j8y87Wdbjwc5WENHZgaiZn92TjAkhpBu8kQTa3EldTmHQUgBjqhBFydAueIF78t+BTYboawNDalRzhBEttckGYMztsnrFpMXovhXDF0uWqDfeQZFvd3LqsRlzxiMS4gwQIMgzdthG9gbdysZL0UpUqjXsqFxaS4Nf2RJaW35781q4rJGnrS5r2mqIfUY4g+LXCQFz5J3KzWHCaOWx0MpOD28vrCPqi8Tx39VLonScMKerBJ+cGCzdR09W3gfH/VdTTwFPqxTdqe0CJfoJ2iZ07xxCLQyyiyn1dOm0N1irBLz2xEOJDgTsN1Dl2NLmzh8prhtXHw2ddN4EtLhPXtJB5A334gL1DM3aqL2AQ7QRdzN4IHZEnc7kQOS5/F4CtUa5utml27WMDJ43IAO/eqNbE1g17KjrObDhoiRLnbxO7neqwyZObKjwqZz+bVHMxDafYsyiCdTTc027OB08QtijSMVAGjtgNP0tB4ttADrQb3JVKvl1N9Rr3N1O2mws1sAexEp5WwNeA10PA1XHAyCDp/0UrPjikVOSkWMwo1armnRsym0wWmdLQ3VAPJu3cV0v8ADSmaWFrGqxxDnwJAAd9a41WK5dmXs1E6TcAbtsBG3ZsbbqVDLWtaGNLw0P1hoLIDr9qdMzcrJ+TDse4nHSegZ/iQ+jTnSwB4nVUpiR1b2iAT+5XK5bhW08NXogdqtScD9LQdpIggBrTcnSBvCrvc5zNDpIER9QxFhfTfiqpwQ7RG7gAT2dhBEWtslHyl7E9FUa2DwL6WFpsohxdrOqzSdJY47AkCHBt+/vVOlhDUe7rgdfyalqgwZJfqFvDbaw5INNjmtim97R3ERPooUqlZtV1QuLw5oaWuANhMGQJ4n1URzY3K3X9lSypRpX1+ihVoiQRaHOteIgRA+zey2Mu09UetnQ17IaKbX9oh9xrIiGt3vv3KtWc4y4sbOrVN7GANr8ifNPQp1Ce08FkGafZ+toe0OvyL5hUskVymCnFrk1aeNpBulvW6bDSOpa3s2bAhwEAn1TjMaYMhlUm4nrtJg8BopiFztKlWa3tvbPe02tPA3NvanGPc0N1sN5ktuAJi/f3LXdb9lqeKzoHZkw70QT/VUqu8eIQ3Zm0fVoUR+V597lkU8ew8Y/EC30nfY+iI2u0/VcD4EFGqTOiKg+g2aZs4UiNFKJG1NvMcVgMx7TvSZMbjU32g2V/N/wDCPi33hYEwfgujE+DHLBWbjXUy0dlwngHA8+BHdzRTnbmBo6ww0yA6m1wB06eBkiBCzamJijSM71C084jmsttaQZ++70ldPqzlq3RuMzRoquql7SXF7iDqZBeHTHZP3jZEpY9vWMdwa0C19jMrCp1yA5oiHCDIB4yCCfqmeIW1neGbTp0nsEE09REk3BbxRYOKNro30rGHquAYX9Y2kziILGxtB4rrq/SV8EhrRA5uPwC8nwVJ5eXUiTouALmSYgeouuvwNZ/UDrZ1EEmdxMkT3pQySfZnKKNij0xh01aZP4CPc79Va/4vYbim/wAy0e5cm0SjaIAtNwN+ae5KidKOj/4sb/2bv7gkua/Kf7h+idG7INKAMwj+Q9QjUKL6b2vczWAQdIO8c+5Ep1FYY5TZdCoYmo4mW7mSHiA6d9yQk7LnOJI0tBNhJMd0kIzArDAUrApNyp/Nvr/orFDD1GHsvA8CfcrTUSYUsYqT5H0jWn+pvZd6ixPiFj5zjzRrFjAHCGmTYiRJaYO4Wwxsqxj8lo4oAud1dWILolrvH9fesMidfaBy3z3U5M9p+Kg/PqsRLfQH3rTxHQPEtksDKo5sc33Oj0WTiMmrM/xKNVvi0x7AuGTyexWUq2LJcDYXOwa3geSQxXmnOmYJAImxIB2jiomvSFy9tjz+CzfNCDfKSn+UEbn3Ks3MaJ2qN93vVWrmTQewzWeBn4lSsbfoGzUZVP7lGB4lc6/Ma24YI7j+hlUq+Z15mIngdR95Wi8aTFqOxc8AXt4/BBdntJtnD1Ez6XXH/LavB39v7hVjjHT9Y/vwVx8P5YnI6+v0ibuBwO4IHCOKp1ukdT7IZHIgn2rnhreeLvEpPwjhuL9148VsvHxrsltmu7pDUPFo8B+spDPXk9otPiAqJpMa0E3PMGfIiEOnTc9wAEAm3JUoRXSFbL1TMARBEGZhpseCHh6VPUCxpa68Q4jfj3odXKnh+jSZ4xPtC2KGUD7bXD0I/X2IeRQXA7kUhltdxA1nRMw4iedp3V9mS047T6ngGt9+paNKk0ACx+KXZP8Auuf6qS6NFKXyUX4KjoDSahDXahZoMkEc7qucJh2zDahm57Q/RaNZjXCP3x4+ZVarhgNvat/qpV2Jt9lcnDj+VUJ73kD2K1Ux9B7WtqtfYW1EuABi1lTe0faFuYQn0J2PACPBXHNLsNTN/KadLXNEtu28QeNu9Ezpz6dNzw7sjgTETt7SuX+TXlog82nSQfJPi8XVfT6tznFsg3vttddCzxaok1Oj+ZvqOdqAgbEcO5bbrR+Ie8Li8oxbqD9UBwgiJj4LbZ0nYY1Nc3tA8xv3Ja0UmbCSzvn6j97/ACv/AESVakHBaNcN3LR+YfqkM0YPtj2n3Ll6eex9Wi0fvuAVyn0rqjaB/d+q025orUjomZq3hqPgx5+CNTzfk1/9se8hc+3pFWPGn/6YPtU6eZVXbm39A0/ApaZe1/0LOgfm5AvTf/lHxSZnc/ZaPF7ifQM+KyaWJA3cR3mHf/UI7Ax21Y+VEuHqJStLtAaxz+g0dp4nkJPs3TO6U0B9XW7wafjCznUGAXqD8wDPYQIQKxw4EE0z3hzXE+QFvVCcPyLk2mdOWNPYFQczAHsBV49PHxA62Db6lz4ErialRptTpOP4R8Qoms9v8trfxNBPtWmiJNs7ilmupul2DdUA+/TZBJMkmLkqjiMBh3El2XG4+zTaB6khc3Rz3EtbDXkN7oHol87Yl9jWfH4iPddLZT6FqL4ybCNJNfBVC3+mo5seQMKdPo/lbm6r0Z4GoX+RELLqV2jfS88zrcfMkhAdiOTGjvgSq2ExahsXgcO130EgfeI1T3jU3ZUquBDrms4eTR/7QFa1AntAnzAV7D5tobpY1re/Q1xPm5GzFehWFpdAqHUiq/EGo4gEMaQSe43lNW/h+TTD2tY2ZjW5wjxQKGMqNfqpuLZ3g6PY2FojEPdcvvzkvPtKxlg5ux2jncH0Se6oGuexoJiZd8Rsu8Z0ArBgbEiLEPYPDksSliADLgHd0TPoVqf8W1mgBlh4EBZZfH1jVIqZh0YqAaX0XOMQCOrPtlYHzQ6i+epe2N2kAhaWM6SV3OnrHjuB2QG5u5xPWPJ7zPwCUfDa9g5Ir4nHPEmnSi1zpJPqsZ+cV5Mgju0OW71omdZhU8XipMNcY5lXDw4oTZi1s6qmxt5EKucwf98jwK2nbXM+AQoN4+K1XipE2ZdDNHtM6ifNdJl+NFRvf3m/os9o8CtbAYyo0gsLQeFgVll8TUuCkxPwwO2/IC6D811D9Vrj+V36Lr8PmtZze0R5BNUxTzu8rnXiyXsujkamSVd9D295iPWUB+TVAJc5gH42mPENuuprUdW5J8VRrZaOE+v6reOBe2Jo54YGCQaoP4Q53psi08JS+0Xz3BoHtWjWw8fZ9IVaow8W29CPRbLDARD5FR5O/uH6JKOkcneqSrYgFmSKFJu7gfzfoVNuLpDg32uSSW9WJugzM2H2GOP4WtHwJVhlas+4pedR5j0kJJKZJIa5JHEVW/aos/CwE+pHxTg6r1K7j4HSP35J0k10Adgwzblpee9zj+id2bMFqVFrRz0gn1MlJJNITZH50HEewIfzm82aSB3W9ySSehE2w/zhUjtPJ7iT8VF2Yk/d/tb74SSRtxfoLYM4mdw39+Ck1zeLW+rvgU6SehCsQLfunyP6pDTyd/cD8E6SNBQ4Y076h6FauXYaiLvFR3cG/wD6SSWU1xwwXyaVPF0NmNLfFs/FLFupls2HiCD7ykksdH5ZadmLUxFKSZl20XI9YUPm51X7jB36pPhISSWrTiuGSuWUqmD0GJFucz6KD2D7w9YTJLRNiaAOb3t9VAEji31SSTtkiLjzapNqH7zfVJJFsYaniHm3WR5la2A6230gI7yT8EklnO6LijcYy1yJ8z8EzqY+97D+iSS5uX7NEAfSbzPkAPiqtTDN/q9R8AkkrUfyDB/Jm8j/AHJkklen8iP/2Q=="/>
          <p:cNvSpPr>
            <a:spLocks noChangeAspect="1" noChangeArrowheads="1"/>
          </p:cNvSpPr>
          <p:nvPr/>
        </p:nvSpPr>
        <p:spPr bwMode="auto">
          <a:xfrm>
            <a:off x="63500" y="-850900"/>
            <a:ext cx="2600325" cy="175260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2058" name="AutoShape 10" descr="data:image/jpeg;base64,/9j/4AAQSkZJRgABAQAAAQABAAD/2wCEAAkGBhQSEBQSEBQVFRUWFBQUFxQVFxQUFRQVFxUXFBQUFBQXHCYfFxkkGRQUHy8gIycqLCwsFR4xNTAqNSYrLCkBCQoKDgwOGg8PGi0iHCQpLCkpLCwsLCkpLCkpKSwpKSwsKSwsLCwpLCksLCkpLCwpKSksLCwsKSkpKSwsLCwsLP/AABEIALgBEQMBIgACEQEDEQH/xAAbAAABBQEBAAAAAAAAAAAAAAADAAECBAUGB//EAEgQAAEDAgQCBwMKBAQCCwAAAAEAAhEDIQQFEjFBUQYTImFxgZGhscEUFSMyQlJygtHwB0NikjOi4fEWwyQ0U1Rzg5Oys8Li/8QAGQEAAwEBAQAAAAAAAAAAAAAAAAECAwQF/8QAKBEAAgIBBAIBBAIDAAAAAAAAAAECEQMSEyExBEFRFCJhgXHBBSOh/9oADAMBAAIRAxEAPwDgmkJzTQWFHp1V6NHPYzGjimdTHBTLgkGq0iWDAVzDvtBVeFJpVNWIO9sqvphHp1E9SjOyS4H2Ph60bqzpDhZUNMI+Hqwk0CYWtQEKnCs1KqAnEUhgE8J4UtCokYBbmQ1YWM1ivYEODhA33UTVoqPZ1FLMJkH1Wc6rpfZWX0IbbxVCtTMrlikbtmrTrgtWVjhIj99ycVIHJUcRiZ9VpGHJDlwUq1ODCEjVbocLqRiyMJ0oTwqEMknhKEwIp08JwEARhPClCUJ0BGExaiaUoRQgJYolisaUxaigK+hJG0p0qHZmBqmGqTWqWlZUWMKaQRKQuj/Jp2SYFWE4aiuw5CYNVIQzWqzTbAQ2BFYeCTQ0AqBRAR3U1HSmkJkITaUUNS0piIBqtUqVr8EOm1TLkmNEOK0cvrGZP+6oBqPRMIcbQkzpRiAWqsSOKzcPXMpq+IMrFYuTTWW8S0EFY9QcFaFUlBeFtCNEOVgNKbSjaUtK1ogDpS0oulLSigBaUtKLpTaUUALSn0omlLSgAcKUKWlPpTAhpS0omlPpQAPSn0qYapBiYAdKSPoSSoDJDVLSpaU6xKsnQABurkjhCohEAUuNlJ0XKRBsVGvhIPdwKA16sMxHDglpaHaI0cMOIRfm6DYyPahAwr+X1JQ7XIKiIyu5B29yFXyhw2ur9QmZBTuxcBQnIppGG6kRuITFi2/lDXCHBUMXTiI2WsZNmbivRSDU8KUJwFoSMAiNUQpBAibSmKcKQCaQDBIhShKFVCIaU0IkJQmAPSm0okJaUAD0paUSEtKABaUtKLpS0pDBaU8KcJ9KAIQn0qelOAmBENUgxSDVNrUAD0pI2lJAGJCUIkJoWRREBTaEgFJoSAm6nCYKYKlCEJgyESk+EtKfSnQEm1ijPrSLqvCdGkdilIOTQpNCdCIEJg1FAThidCBhqkGogpqQpp0AMNUwFMU1IMTQgelPpRQxPoTEB0paUfQl1aYFfQloVrqLSo9WgCvoT6Ufq0tCAAaU2hWNCbQkMBpS0o+hMWIAFpThqJoT6EDIBqm1qk2mtPCZUXCYn98VEpqPY0m+jO0pLZ+Yn8h6lJZ78PkvbkcZCaFOEoQSRhSATgKYagBgFMBINUwFQglKkSiYinA2UKb4Vg4js6Qod2Wqoo6UtKIGqQYtUZgwxSDEUU0RtNUAAU0RtJW6WElXcHhxMKXJIErMoUVIUV01QMaLgHksqo2TMQphNy9DlHSUW0JVtuXkjwR6VCNhJVnD4FxNz5BOUqFFWZYwR1Qnfg3AXELqMNlTW3T18EH2cFj9QrNdrg5I0CrVKm2NlvvyxsaAq5yi0NN+9VvKQttowXsUerV5zYkFC6tdC6MWVerS6tWuqS6tMCoaabq1bNNN1aQFXq03Vq11aY00DKuhPoWlgMpfWMUxMbk2AXRZd0PAE1bmdhsscmaMOzSONy6KuRdGQ5rXu3N+6F1NHK2iwCtYekGgADZEc+F5GTK5uzujBRRW+bhyCSL1vekstTKo8K0paUTSnDV7ZwEA1Ta1OGojWIE0RDVMNVyhggR3oQo3hJTTdA4tAg1GYrLctcdrqD8MWmCmpKToGmiuKaFja3Vt1AA8/DitBtJUcwok1AAbaTLY3BmTP5Vn5OXaxORpgx7mRRJ4XFU6glj2nzv6FVX9IKbappua+Q7SCLgmw2McSFh4ajoq1KLhdpDgDyP7B81YqYFsh0dqbHvF+O+wXDLzZuqNlgUbs7agIRzhyO1ELnKGfVG/WDX+RafUW58EbEdIddagTqYxrpePrAi/3bxtaF0vyoNWuzJYZdM3XMJ3SFBYnSTpa0AU8Pd5u54tob3SPrH3LVy3O6b6DajpDogsAkyN47jw8Y4LX6rEnTdEfT5GrSLrX6ReAOZhZuN6TNp1WMa5okjUX6gNJ4tPruoOxHWkPiBAgGZ8SOBXMdJW/TD8A95XlZP8kpZdONcfJ6eP/HtY9U3yekUsyloIgjmDI9URleeK8lwmLfTM03Oae428xsV0WV9Mqgc1tVrXyQNQ7LrmLjY+i6YeVilw1TOafj5I9O0egYcySSo1pAJHFJlI8k7cS2Q0njs2XOPcA2SumUa5OdSsysVh7yPNV+pXTuqucwinSAAcGE1DBkkD6gk8eJCp4bJzLusc42BhvYbedyO1FuaqPkqiZYnZh9UkaSr16jaIYW1WkFjCWVHSNTt4fcsueMi+wVrDYxr4B7LjsHR2oJEscLPEg7FbxyqRlKDQM0k3VK8aKlQwRe4NaLn2d5VuVEpWZxpq9k+VdbUAM6Rdx9wXSYfo8xsAt1Ei5ds3wAVynl7KYimIk37/ABK4snlxpqJ0wwO+Q+CwNOk2GAD4+J4pqlRSNmxKz6+IgrzG23bOxKjQFWyg6uOKyKmYoBzFIZs9eEli/L0kAecaU4ai6UtK9qzgIBqm1qmGIjaaLEKkSNkRgvdSbTsYAm1zJgSJgTudkZlJJVbB9FjCYgNEXVbN8XFNzxAIHZn72wCssoIeYYHW1rInU9o2nbtbflWU1HHFz/BpBynJQMPLeltJw+kY8EWdEETba8+xa3y2nFWoxjng0+zHYtpgkl8eMcSFn4v+H1Sk2pWL26Ya7QBcTAgGbm45bFbuZdH9OHe59pa6A0ubFtW7b8NyD4DZeRn8iWWKizuwY4wk2jhcwIOIbUc4iWsgabEOaDEjfz5q7gnUtUnRJaRNpaTtfgLkqti29tok/wCHSnkT1bTfvurZylhFRwFqYY4m09ohmwWMJXFI1zQqTbKmalzK7TRBqUzTZqgOHbuXBuoA8uHBFbSe8BtJpLjYCJM94m3C5Ed6oZrk7qNQNa5wljH/AFjID2hwBEbwRsur/hi+o7rnNIcQ6m2XfZs4iBPGN7+BVPIqM9trn0Z1bojUoUm1qskuqBukEaiTuXEohzFv2tdOCDdh249oSAum6aB4pN1vcZqfZcW2k8BYSIO3AjiuTLawZq1tcPkzq5loPZ63qtIiBdwHqsNKn2bbs4x4NP5YG0mvZDwTpkGROknzjSVz+dVC9zHnd1NrvWV0/R+kTRHWNAhwcGi4GpoqNN9iRUn8ywel1sR+RvxXNBxWTRXPJ3PVKGq+KXBkNareW05rUxzqMH+YJsqoNqOIcSIg2XQYfCNb9Rgnme0fKZXXqo52vg9OzrCUaQaKrxp19psiSNLzBbvvHsXN1+kVJn+CyIe50OMAjtQNLbizv9Vz4a51yXHhN+Nx6o1PKXuOkNg6S4A2MAwd/XyXS/LyPo5F40F2y7U6XPghoaJdrJA4yDaSYgjvWXi80rVD23G/f8Nh5K9iMhfTpue+BAEQZuSOMAc1oOyWg1xlxmAdIuROkjYauPNZf7ZS0l3igtSOJzFstMniP91XwmMfTENMttLHDUw3nY7eV+9dBn9CKo0js6qIE77U9w6/rdUMzywMpmrNjVDAOXYc90k35eieNyjfIZNMq47NHKOkTdMPdpIH1Xy5pgEwyqLtJIgBwIvuvRstwbaY1NcHB2zhBBHcRbivEVo5ZnlfDn6J5aNyw3Ydt2nyuLrr+ok1pbOZ+Ok7R7hTqDdArVVweA/iIHCKo0O+8LtPjxHtVyrnLn/UMg7EXChJy6G3XZ0FfHADdYuNzATYrLr1KhVV1F54LRYZEbiLj8coDGquMved7I1PK+ZWiwSJ3UE+Wp0vm0d6SexIW6jCfhiNwQk2ktyllznENttO42VrBYrDUn6H1qbXi8PLGg3IsXROxsm/IpBtFHDdFqrm6iAwf1TMeACHWyd7DeD3i6tZt/EahRdoB62N9BbA5DUTBXI5h/EZ+qpAHa+oJANMaSDcC5m48goWebfJTxxOjGEIEmyrYfOKOotPWBzTBGgui8fZmbofRzNmYrCAGqeuphpq9oNqOA+03mD7LrCqVT8orgGAy4gxALmm5Db3PGduO6yyeVNNJFwwRabO2wmPwv8AMraBx1sqN8pLVazSvhnmgMNWpmKo1OFRoIGl0mSZG/tXn789czepUgHfSdM+JHcli8W+pQFRgZVpmqGwNIJfBt2YcD481jPNOSaZcIJNUdB0tBFOrokAMwxDmxpDiQHQ9t5krdzXNRUpOpNaezTdLvtEgR2QON/FefVsGA1znUiNMB4bVY40yZEOABI24r0XOMsazDvqD7THSTyIkzJjnYwFwyu1R1xUYx5POszZ22kW+jpDl/Lbef3wVylmLSyoNFqrWAlrt4M9kER6oGObLwAf5dLs/wDlt4cUenSa3rOw0NY0OAuD2i0QfMk8N08bdcFZavkDnWIFV/WNaWjq6bIJDidDAyZAETpW7/DHFMpUapcDLnNECLxr9N1kZ1gNDw0fcpuN5EvYH2nf6w3XQ/wxw7TQqE0hVIqNEOuGNM6nQQQeFo9yl8ltpQ69D9L83bUphzW3Dpv2pA4OgWN9t/Rcq3NWCmWRb5McMO3MNNbrtd93arRyhel9JH66TQ/SAKstaw3FM03luoTAPZmwi5XnGAytuIZiKj26W0qesBhB4gaYMzuOXFaQtezmlJOK4NjLMxDcO14BI1MpCd5ZQYyT3HqSe7UFzvSSv1lSnUiNdFjomYmbTxXT9DKA+SDs26x5AcA6OANx3nhxKyOlOFLsW1rRbq27QAGgmTyAErjU4rM17+f0egoy27v7a6K+Q4KGOqXku0RaIADp8brrsoYzq9VRjXdsjtGw7MngZ2XLUYaNAJEX75gXINjw9FuZfHV6qjwxusNBcREuaTYcTsZvst8eS8qpHFmb0M2W4os6x7YEmiAIsJY7YeXcmdii5xfJth63cRDrRAsqj8fRGHdVe/6OcOQ4XmWP2ie/nspZfj6VRr3s1OptpYlpgOk6XGYkN/fFdbbr9nOlcv1/QsdiA5lUBsdhtyZdvT+0Vfdimsq1ZB3pGefYpiN+/wBqxaWZdYx2nD1abXUQesezQ0uFSm0gHrHkTIgHeDco2fZniGVqraOHa5vV09NR1SmwOf8AQyRMEGNX2jZqrU9dt+jNxvHX5KXSO9aRsXUCLcCKZCN0ipRgmAf94P8A8Sp5nWLtD6gYHf8AR9ekh7WuDaesaw4gwQbydlb6QYprsI0Nex305PZc11ur3sTZKD4l/JtJVp/g5IhdGcla6ixwHaqFrZ42oSI8z7FhObae/wCC7HCPHVYfuf8A8gKoiyHI18CeuqUm30vc0cLNJE+jSU2Fx1Sg6WOI4wRYgHTcHwWif+u1v/FxH/NUKdMGvRBH8tpv+MlNSrlCfPB03RvOflQcHMDXMAJI2M2sDcbLWdhu5Zf8PMK3XWET9FQPmRJPrK66pgzFreJXfDP9vJxyxc8GEaKYUltHCTbb0Vc4Ezcq9+xbRndWktD5KO/0ST3g2jzNn8RqdSesY+mdwZ1jv229FyedZn11YugkB1jzFgN/BbTeiTdMapP3i0T59pQHQ8cKkbbM4j8y87Wdbjwc5WENHZgaiZn92TjAkhpBu8kQTa3EldTmHQUgBjqhBFydAueIF78t+BTYboawNDalRzhBEttckGYMztsnrFpMXovhXDF0uWqDfeQZFvd3LqsRlzxiMS4gwQIMgzdthG9gbdysZL0UpUqjXsqFxaS4Nf2RJaW35781q4rJGnrS5r2mqIfUY4g+LXCQFz5J3KzWHCaOWx0MpOD28vrCPqi8Tx39VLonScMKerBJ+cGCzdR09W3gfH/VdTTwFPqxTdqe0CJfoJ2iZ07xxCLQyyiyn1dOm0N1irBLz2xEOJDgTsN1Dl2NLmzh8prhtXHw2ddN4EtLhPXtJB5A334gL1DM3aqL2AQ7QRdzN4IHZEnc7kQOS5/F4CtUa5utml27WMDJ43IAO/eqNbE1g17KjrObDhoiRLnbxO7neqwyZObKjwqZz+bVHMxDafYsyiCdTTc027OB08QtijSMVAGjtgNP0tB4ttADrQb3JVKvl1N9Rr3N1O2mws1sAexEp5WwNeA10PA1XHAyCDp/0UrPjikVOSkWMwo1armnRsym0wWmdLQ3VAPJu3cV0v8ADSmaWFrGqxxDnwJAAd9a41WK5dmXs1E6TcAbtsBG3ZsbbqVDLWtaGNLw0P1hoLIDr9qdMzcrJ+TDse4nHSegZ/iQ+jTnSwB4nVUpiR1b2iAT+5XK5bhW08NXogdqtScD9LQdpIggBrTcnSBvCrvc5zNDpIER9QxFhfTfiqpwQ7RG7gAT2dhBEWtslHyl7E9FUa2DwL6WFpsohxdrOqzSdJY47AkCHBt+/vVOlhDUe7rgdfyalqgwZJfqFvDbaw5INNjmtim97R3ERPooUqlZtV1QuLw5oaWuANhMGQJ4n1URzY3K3X9lSypRpX1+ihVoiQRaHOteIgRA+zey2Mu09UetnQ17IaKbX9oh9xrIiGt3vv3KtWc4y4sbOrVN7GANr8ifNPQp1Ce08FkGafZ+toe0OvyL5hUskVymCnFrk1aeNpBulvW6bDSOpa3s2bAhwEAn1TjMaYMhlUm4nrtJg8BopiFztKlWa3tvbPe02tPA3NvanGPc0N1sN5ktuAJi/f3LXdb9lqeKzoHZkw70QT/VUqu8eIQ3Zm0fVoUR+V597lkU8ew8Y/EC30nfY+iI2u0/VcD4EFGqTOiKg+g2aZs4UiNFKJG1NvMcVgMx7TvSZMbjU32g2V/N/wDCPi33hYEwfgujE+DHLBWbjXUy0dlwngHA8+BHdzRTnbmBo6ww0yA6m1wB06eBkiBCzamJijSM71C084jmsttaQZ++70ldPqzlq3RuMzRoquql7SXF7iDqZBeHTHZP3jZEpY9vWMdwa0C19jMrCp1yA5oiHCDIB4yCCfqmeIW1neGbTp0nsEE09REk3BbxRYOKNro30rGHquAYX9Y2kziILGxtB4rrq/SV8EhrRA5uPwC8nwVJ5eXUiTouALmSYgeouuvwNZ/UDrZ1EEmdxMkT3pQySfZnKKNij0xh01aZP4CPc79Va/4vYbim/wAy0e5cm0SjaIAtNwN+ae5KidKOj/4sb/2bv7gkua/Kf7h+idG7INKAMwj+Q9QjUKL6b2vczWAQdIO8c+5Ep1FYY5TZdCoYmo4mW7mSHiA6d9yQk7LnOJI0tBNhJMd0kIzArDAUrApNyp/Nvr/orFDD1GHsvA8CfcrTUSYUsYqT5H0jWn+pvZd6ixPiFj5zjzRrFjAHCGmTYiRJaYO4Wwxsqxj8lo4oAud1dWILolrvH9fesMidfaBy3z3U5M9p+Kg/PqsRLfQH3rTxHQPEtksDKo5sc33Oj0WTiMmrM/xKNVvi0x7AuGTyexWUq2LJcDYXOwa3geSQxXmnOmYJAImxIB2jiomvSFy9tjz+CzfNCDfKSn+UEbn3Ks3MaJ2qN93vVWrmTQewzWeBn4lSsbfoGzUZVP7lGB4lc6/Ma24YI7j+hlUq+Z15mIngdR95Wi8aTFqOxc8AXt4/BBdntJtnD1Ez6XXH/LavB39v7hVjjHT9Y/vwVx8P5YnI6+v0ibuBwO4IHCOKp1ukdT7IZHIgn2rnhreeLvEpPwjhuL9148VsvHxrsltmu7pDUPFo8B+spDPXk9otPiAqJpMa0E3PMGfIiEOnTc9wAEAm3JUoRXSFbL1TMARBEGZhpseCHh6VPUCxpa68Q4jfj3odXKnh+jSZ4xPtC2KGUD7bXD0I/X2IeRQXA7kUhltdxA1nRMw4iedp3V9mS047T6ngGt9+paNKk0ACx+KXZP8Auuf6qS6NFKXyUX4KjoDSahDXahZoMkEc7qucJh2zDahm57Q/RaNZjXCP3x4+ZVarhgNvat/qpV2Jt9lcnDj+VUJ73kD2K1Ux9B7WtqtfYW1EuABi1lTe0faFuYQn0J2PACPBXHNLsNTN/KadLXNEtu28QeNu9Ezpz6dNzw7sjgTETt7SuX+TXlog82nSQfJPi8XVfT6tznFsg3vttddCzxaok1Oj+ZvqOdqAgbEcO5bbrR+Ie8Li8oxbqD9UBwgiJj4LbZ0nYY1Nc3tA8xv3Ja0UmbCSzvn6j97/ACv/AESVakHBaNcN3LR+YfqkM0YPtj2n3Ll6eex9Wi0fvuAVyn0rqjaB/d+q025orUjomZq3hqPgx5+CNTzfk1/9se8hc+3pFWPGn/6YPtU6eZVXbm39A0/ApaZe1/0LOgfm5AvTf/lHxSZnc/ZaPF7ifQM+KyaWJA3cR3mHf/UI7Ax21Y+VEuHqJStLtAaxz+g0dp4nkJPs3TO6U0B9XW7wafjCznUGAXqD8wDPYQIQKxw4EE0z3hzXE+QFvVCcPyLk2mdOWNPYFQczAHsBV49PHxA62Db6lz4ErialRptTpOP4R8Qoms9v8trfxNBPtWmiJNs7ilmupul2DdUA+/TZBJMkmLkqjiMBh3El2XG4+zTaB6khc3Rz3EtbDXkN7oHol87Yl9jWfH4iPddLZT6FqL4ybCNJNfBVC3+mo5seQMKdPo/lbm6r0Z4GoX+RELLqV2jfS88zrcfMkhAdiOTGjvgSq2ExahsXgcO130EgfeI1T3jU3ZUquBDrms4eTR/7QFa1AntAnzAV7D5tobpY1re/Q1xPm5GzFehWFpdAqHUiq/EGo4gEMaQSe43lNW/h+TTD2tY2ZjW5wjxQKGMqNfqpuLZ3g6PY2FojEPdcvvzkvPtKxlg5ux2jncH0Se6oGuexoJiZd8Rsu8Z0ArBgbEiLEPYPDksSliADLgHd0TPoVqf8W1mgBlh4EBZZfH1jVIqZh0YqAaX0XOMQCOrPtlYHzQ6i+epe2N2kAhaWM6SV3OnrHjuB2QG5u5xPWPJ7zPwCUfDa9g5Ir4nHPEmnSi1zpJPqsZ+cV5Mgju0OW71omdZhU8XipMNcY5lXDw4oTZi1s6qmxt5EKucwf98jwK2nbXM+AQoN4+K1XipE2ZdDNHtM6ifNdJl+NFRvf3m/os9o8CtbAYyo0gsLQeFgVll8TUuCkxPwwO2/IC6D811D9Vrj+V36Lr8PmtZze0R5BNUxTzu8rnXiyXsujkamSVd9D295iPWUB+TVAJc5gH42mPENuuprUdW5J8VRrZaOE+v6reOBe2Jo54YGCQaoP4Q53psi08JS+0Xz3BoHtWjWw8fZ9IVaow8W29CPRbLDARD5FR5O/uH6JKOkcneqSrYgFmSKFJu7gfzfoVNuLpDg32uSSW9WJugzM2H2GOP4WtHwJVhlas+4pedR5j0kJJKZJIa5JHEVW/aos/CwE+pHxTg6r1K7j4HSP35J0k10Adgwzblpee9zj+id2bMFqVFrRz0gn1MlJJNITZH50HEewIfzm82aSB3W9ySSehE2w/zhUjtPJ7iT8VF2Yk/d/tb74SSRtxfoLYM4mdw39+Ck1zeLW+rvgU6SehCsQLfunyP6pDTyd/cD8E6SNBQ4Y076h6FauXYaiLvFR3cG/wD6SSWU1xwwXyaVPF0NmNLfFs/FLFupls2HiCD7ykksdH5ZadmLUxFKSZl20XI9YUPm51X7jB36pPhISSWrTiuGSuWUqmD0GJFucz6KD2D7w9YTJLRNiaAOb3t9VAEji31SSTtkiLjzapNqH7zfVJJFsYaniHm3WR5la2A6230gI7yT8EklnO6LijcYy1yJ8z8EzqY+97D+iSS5uX7NEAfSbzPkAPiqtTDN/q9R8AkkrUfyDB/Jm8j/AHJkklen8iP/2Q=="/>
          <p:cNvSpPr>
            <a:spLocks noChangeAspect="1" noChangeArrowheads="1"/>
          </p:cNvSpPr>
          <p:nvPr/>
        </p:nvSpPr>
        <p:spPr bwMode="auto">
          <a:xfrm>
            <a:off x="63500" y="-850900"/>
            <a:ext cx="2600325" cy="1752600"/>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2060" name="Picture 12" descr="http://www.ibo.org/school/000581/000581_1_large.jpg"/>
          <p:cNvPicPr>
            <a:picLocks noChangeAspect="1" noChangeArrowheads="1"/>
          </p:cNvPicPr>
          <p:nvPr/>
        </p:nvPicPr>
        <p:blipFill>
          <a:blip r:embed="rId2" cstate="print"/>
          <a:srcRect/>
          <a:stretch>
            <a:fillRect/>
          </a:stretch>
        </p:blipFill>
        <p:spPr bwMode="auto">
          <a:xfrm>
            <a:off x="457200" y="4191000"/>
            <a:ext cx="3286125" cy="2219326"/>
          </a:xfrm>
          <a:prstGeom prst="rect">
            <a:avLst/>
          </a:prstGeom>
          <a:noFill/>
        </p:spPr>
      </p:pic>
      <p:pic>
        <p:nvPicPr>
          <p:cNvPr id="2062" name="Picture 14" descr="http://www.esthergarvi.org/wp-content/uploads/2008/05/1989-french-school.jpg"/>
          <p:cNvPicPr>
            <a:picLocks noChangeAspect="1" noChangeArrowheads="1"/>
          </p:cNvPicPr>
          <p:nvPr/>
        </p:nvPicPr>
        <p:blipFill>
          <a:blip r:embed="rId3" cstate="print"/>
          <a:srcRect/>
          <a:stretch>
            <a:fillRect/>
          </a:stretch>
        </p:blipFill>
        <p:spPr bwMode="auto">
          <a:xfrm>
            <a:off x="4038600" y="3733800"/>
            <a:ext cx="4286250" cy="285750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Schools in America</a:t>
            </a:r>
            <a:endParaRPr lang="en-US" dirty="0"/>
          </a:p>
        </p:txBody>
      </p:sp>
      <p:sp>
        <p:nvSpPr>
          <p:cNvPr id="3" name="Content Placeholder 2"/>
          <p:cNvSpPr>
            <a:spLocks noGrp="1"/>
          </p:cNvSpPr>
          <p:nvPr>
            <p:ph idx="1"/>
          </p:nvPr>
        </p:nvSpPr>
        <p:spPr/>
        <p:txBody>
          <a:bodyPr/>
          <a:lstStyle/>
          <a:p>
            <a:r>
              <a:rPr lang="en-US" dirty="0" smtClean="0"/>
              <a:t>Schools in America are very different from </a:t>
            </a:r>
          </a:p>
          <a:p>
            <a:pPr>
              <a:buNone/>
            </a:pPr>
            <a:r>
              <a:rPr lang="en-US" dirty="0" smtClean="0"/>
              <a:t>the schools in France.</a:t>
            </a:r>
          </a:p>
          <a:p>
            <a:pPr>
              <a:buNone/>
            </a:pPr>
            <a:r>
              <a:rPr lang="en-US" dirty="0" smtClean="0"/>
              <a:t>There are preschools, elementary, middle, junior high, high, and college schools for everybody.</a:t>
            </a:r>
            <a:endParaRPr lang="en-US" dirty="0"/>
          </a:p>
        </p:txBody>
      </p:sp>
      <p:pic>
        <p:nvPicPr>
          <p:cNvPr id="18434" name="Picture 2" descr="http://static8.businessinsider.com/image/4ec54cfe6bb3f7f17e000039-400-300/want-to-send-your-child-to-school-in-america.jpg"/>
          <p:cNvPicPr>
            <a:picLocks noChangeAspect="1" noChangeArrowheads="1"/>
          </p:cNvPicPr>
          <p:nvPr/>
        </p:nvPicPr>
        <p:blipFill>
          <a:blip r:embed="rId2" cstate="print"/>
          <a:srcRect/>
          <a:stretch>
            <a:fillRect/>
          </a:stretch>
        </p:blipFill>
        <p:spPr bwMode="auto">
          <a:xfrm flipH="1">
            <a:off x="2514600" y="3505200"/>
            <a:ext cx="1593573" cy="990599"/>
          </a:xfrm>
          <a:prstGeom prst="rect">
            <a:avLst/>
          </a:prstGeom>
          <a:noFill/>
        </p:spPr>
      </p:pic>
      <p:pic>
        <p:nvPicPr>
          <p:cNvPr id="18436" name="Picture 4" descr="http://harp.springdaleschools.org/images/announcement/917080-1597258-497.jpg"/>
          <p:cNvPicPr>
            <a:picLocks noChangeAspect="1" noChangeArrowheads="1"/>
          </p:cNvPicPr>
          <p:nvPr/>
        </p:nvPicPr>
        <p:blipFill>
          <a:blip r:embed="rId3" cstate="print"/>
          <a:srcRect/>
          <a:stretch>
            <a:fillRect/>
          </a:stretch>
        </p:blipFill>
        <p:spPr bwMode="auto">
          <a:xfrm>
            <a:off x="228600" y="4876800"/>
            <a:ext cx="2314406" cy="1676400"/>
          </a:xfrm>
          <a:prstGeom prst="rect">
            <a:avLst/>
          </a:prstGeom>
          <a:noFill/>
        </p:spPr>
      </p:pic>
      <p:pic>
        <p:nvPicPr>
          <p:cNvPr id="18438" name="Picture 6" descr="http://springdale.kelly.schoolfusion.us/modules/groups/homepagefiles/cms/917076/Image/School%20Mascots%20and%20Pictures/school3_Small.jpg"/>
          <p:cNvPicPr>
            <a:picLocks noChangeAspect="1" noChangeArrowheads="1"/>
          </p:cNvPicPr>
          <p:nvPr/>
        </p:nvPicPr>
        <p:blipFill>
          <a:blip r:embed="rId4" cstate="print"/>
          <a:srcRect/>
          <a:stretch>
            <a:fillRect/>
          </a:stretch>
        </p:blipFill>
        <p:spPr bwMode="auto">
          <a:xfrm>
            <a:off x="4267200" y="3429000"/>
            <a:ext cx="1447800" cy="1380434"/>
          </a:xfrm>
          <a:prstGeom prst="rect">
            <a:avLst/>
          </a:prstGeom>
          <a:noFill/>
        </p:spPr>
      </p:pic>
      <p:pic>
        <p:nvPicPr>
          <p:cNvPr id="18440" name="Picture 8" descr="http://t1.gstatic.com/images?q=tbn:ANd9GcR4urPf8IWPGlm1RFVkY22WpkY_9e9EhRqn9WSo3_RUNPaCL8GtC729oVs"/>
          <p:cNvPicPr>
            <a:picLocks noChangeAspect="1" noChangeArrowheads="1"/>
          </p:cNvPicPr>
          <p:nvPr/>
        </p:nvPicPr>
        <p:blipFill>
          <a:blip r:embed="rId5" cstate="print"/>
          <a:srcRect/>
          <a:stretch>
            <a:fillRect/>
          </a:stretch>
        </p:blipFill>
        <p:spPr bwMode="auto">
          <a:xfrm>
            <a:off x="2514600" y="4572000"/>
            <a:ext cx="2667000" cy="1828800"/>
          </a:xfrm>
          <a:prstGeom prst="rect">
            <a:avLst/>
          </a:prstGeom>
          <a:noFill/>
        </p:spPr>
      </p:pic>
      <p:pic>
        <p:nvPicPr>
          <p:cNvPr id="18442" name="Picture 10" descr="http://wonderstate.media.clients.ellingtoncms.com/img/marketplace/businesses/images/2011/04/07/shs_r470x260.jpg?86d48494c237f01f07dbf0fb9f3a08e2ebe567b4"/>
          <p:cNvPicPr>
            <a:picLocks noChangeAspect="1" noChangeArrowheads="1"/>
          </p:cNvPicPr>
          <p:nvPr/>
        </p:nvPicPr>
        <p:blipFill>
          <a:blip r:embed="rId6" cstate="print"/>
          <a:srcRect/>
          <a:stretch>
            <a:fillRect/>
          </a:stretch>
        </p:blipFill>
        <p:spPr bwMode="auto">
          <a:xfrm>
            <a:off x="5410200" y="4648200"/>
            <a:ext cx="2419350" cy="1981200"/>
          </a:xfrm>
          <a:prstGeom prst="rect">
            <a:avLst/>
          </a:prstGeom>
          <a:noFill/>
        </p:spPr>
      </p:pic>
      <p:pic>
        <p:nvPicPr>
          <p:cNvPr id="18444" name="Picture 12" descr="http://comp.uark.edu/~ehm/UofALogoGIF.gif"/>
          <p:cNvPicPr>
            <a:picLocks noChangeAspect="1" noChangeArrowheads="1"/>
          </p:cNvPicPr>
          <p:nvPr/>
        </p:nvPicPr>
        <p:blipFill>
          <a:blip r:embed="rId7" cstate="print"/>
          <a:srcRect/>
          <a:stretch>
            <a:fillRect/>
          </a:stretch>
        </p:blipFill>
        <p:spPr bwMode="auto">
          <a:xfrm>
            <a:off x="5943600" y="3429000"/>
            <a:ext cx="2009775" cy="1409700"/>
          </a:xfrm>
          <a:prstGeom prst="rect">
            <a:avLst/>
          </a:prstGeom>
          <a:noFill/>
        </p:spPr>
      </p:pic>
    </p:spTree>
  </p:cSld>
  <p:clrMapOvr>
    <a:masterClrMapping/>
  </p:clrMapOvr>
  <p:transition>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France and American schools</a:t>
            </a:r>
            <a:endParaRPr lang="en-US" dirty="0"/>
          </a:p>
        </p:txBody>
      </p:sp>
      <p:sp>
        <p:nvSpPr>
          <p:cNvPr id="3" name="Content Placeholder 2"/>
          <p:cNvSpPr>
            <a:spLocks noGrp="1"/>
          </p:cNvSpPr>
          <p:nvPr>
            <p:ph idx="1"/>
          </p:nvPr>
        </p:nvSpPr>
        <p:spPr/>
        <p:txBody>
          <a:bodyPr/>
          <a:lstStyle/>
          <a:p>
            <a:r>
              <a:rPr lang="en-US" dirty="0" smtClean="0"/>
              <a:t>France and America both have lunch breaks and recess. They also both start at eight (elementary and middle school)</a:t>
            </a:r>
            <a:endParaRPr lang="en-US" dirty="0"/>
          </a:p>
        </p:txBody>
      </p:sp>
      <p:pic>
        <p:nvPicPr>
          <p:cNvPr id="21510" name="Picture 6" descr="http://farm6.staticflickr.com/5098/5527037555_bc080eee1e_z.jpg"/>
          <p:cNvPicPr>
            <a:picLocks noChangeAspect="1" noChangeArrowheads="1"/>
          </p:cNvPicPr>
          <p:nvPr/>
        </p:nvPicPr>
        <p:blipFill>
          <a:blip r:embed="rId2" cstate="print"/>
          <a:srcRect/>
          <a:stretch>
            <a:fillRect/>
          </a:stretch>
        </p:blipFill>
        <p:spPr bwMode="auto">
          <a:xfrm>
            <a:off x="762000" y="2895600"/>
            <a:ext cx="6096000" cy="3810000"/>
          </a:xfrm>
          <a:prstGeom prst="rect">
            <a:avLst/>
          </a:prstGeom>
          <a:noFill/>
        </p:spPr>
      </p:pic>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Animals</a:t>
            </a:r>
            <a:endParaRPr lang="en-US" dirty="0"/>
          </a:p>
        </p:txBody>
      </p:sp>
      <p:sp>
        <p:nvSpPr>
          <p:cNvPr id="3" name="Content Placeholder 2"/>
          <p:cNvSpPr>
            <a:spLocks noGrp="1"/>
          </p:cNvSpPr>
          <p:nvPr>
            <p:ph idx="1"/>
          </p:nvPr>
        </p:nvSpPr>
        <p:spPr/>
        <p:txBody>
          <a:bodyPr/>
          <a:lstStyle/>
          <a:p>
            <a:r>
              <a:rPr lang="en-US" dirty="0" smtClean="0"/>
              <a:t>The garden dormouse, a rodent with a bushy tell and oversized ears is very interesting animal because its features. They also  have cats and dogs. Also tons of birds. </a:t>
            </a:r>
            <a:endParaRPr lang="en-US" dirty="0"/>
          </a:p>
        </p:txBody>
      </p:sp>
      <p:pic>
        <p:nvPicPr>
          <p:cNvPr id="1030" name="Picture 6" descr="http://t3.gstatic.com/images?q=tbn:ANd9GcTA4jxJXVcrEWvS2iKiNKVubMpKQVHZGXKeZ33klQ08_bXT6QLiP6uXFadkXA"/>
          <p:cNvPicPr>
            <a:picLocks noChangeAspect="1" noChangeArrowheads="1"/>
          </p:cNvPicPr>
          <p:nvPr/>
        </p:nvPicPr>
        <p:blipFill>
          <a:blip r:embed="rId2" cstate="print"/>
          <a:srcRect/>
          <a:stretch>
            <a:fillRect/>
          </a:stretch>
        </p:blipFill>
        <p:spPr bwMode="auto">
          <a:xfrm>
            <a:off x="2438400" y="5029200"/>
            <a:ext cx="1657350" cy="1409701"/>
          </a:xfrm>
          <a:prstGeom prst="rect">
            <a:avLst/>
          </a:prstGeom>
          <a:noFill/>
        </p:spPr>
      </p:pic>
      <p:pic>
        <p:nvPicPr>
          <p:cNvPr id="1032" name="Picture 8" descr="http://t0.gstatic.com/images?q=tbn:ANd9GcSjVJo02dBc3-NJW5wBIQwMedk5efTBj2lpnAnQ0-v2AYsDunJk"/>
          <p:cNvPicPr>
            <a:picLocks noChangeAspect="1" noChangeArrowheads="1"/>
          </p:cNvPicPr>
          <p:nvPr/>
        </p:nvPicPr>
        <p:blipFill>
          <a:blip r:embed="rId3" cstate="print"/>
          <a:srcRect/>
          <a:stretch>
            <a:fillRect/>
          </a:stretch>
        </p:blipFill>
        <p:spPr bwMode="auto">
          <a:xfrm>
            <a:off x="6248400" y="5105400"/>
            <a:ext cx="1752600" cy="1447800"/>
          </a:xfrm>
          <a:prstGeom prst="rect">
            <a:avLst/>
          </a:prstGeom>
          <a:noFill/>
        </p:spPr>
      </p:pic>
      <p:pic>
        <p:nvPicPr>
          <p:cNvPr id="1038" name="Picture 14" descr="http://t2.gstatic.com/images?q=tbn:ANd9GcRJtSr4tx5-_MThvN7-lAY2_8of3bzypsVPiyZB1ntfvHm9hYV4VA"/>
          <p:cNvPicPr>
            <a:picLocks noChangeAspect="1" noChangeArrowheads="1"/>
          </p:cNvPicPr>
          <p:nvPr/>
        </p:nvPicPr>
        <p:blipFill>
          <a:blip r:embed="rId4" cstate="print"/>
          <a:srcRect/>
          <a:stretch>
            <a:fillRect/>
          </a:stretch>
        </p:blipFill>
        <p:spPr bwMode="auto">
          <a:xfrm>
            <a:off x="2209800" y="3505200"/>
            <a:ext cx="1752600" cy="1371600"/>
          </a:xfrm>
          <a:prstGeom prst="rect">
            <a:avLst/>
          </a:prstGeom>
          <a:noFill/>
        </p:spPr>
      </p:pic>
      <p:pic>
        <p:nvPicPr>
          <p:cNvPr id="1040" name="Picture 16" descr="http://t3.gstatic.com/images?q=tbn:ANd9GcR7e-Y-riTr9HCXwkJubMMM33jQcM9rrM7RUwxl3Ur6fyEueA__qw"/>
          <p:cNvPicPr>
            <a:picLocks noChangeAspect="1" noChangeArrowheads="1"/>
          </p:cNvPicPr>
          <p:nvPr/>
        </p:nvPicPr>
        <p:blipFill>
          <a:blip r:embed="rId5" cstate="print"/>
          <a:srcRect/>
          <a:stretch>
            <a:fillRect/>
          </a:stretch>
        </p:blipFill>
        <p:spPr bwMode="auto">
          <a:xfrm>
            <a:off x="228600" y="4953000"/>
            <a:ext cx="2057400" cy="1600200"/>
          </a:xfrm>
          <a:prstGeom prst="rect">
            <a:avLst/>
          </a:prstGeom>
          <a:noFill/>
        </p:spPr>
      </p:pic>
      <p:pic>
        <p:nvPicPr>
          <p:cNvPr id="1042" name="Picture 18" descr="http://t1.gstatic.com/images?q=tbn:ANd9GcTHJCMKCA75n6Xp5TU2CJEkkjHKUZy573z9YFMOdHaUEmVOppQCTWraEftT0Q"/>
          <p:cNvPicPr>
            <a:picLocks noChangeAspect="1" noChangeArrowheads="1"/>
          </p:cNvPicPr>
          <p:nvPr/>
        </p:nvPicPr>
        <p:blipFill>
          <a:blip r:embed="rId6" cstate="print"/>
          <a:srcRect/>
          <a:stretch>
            <a:fillRect/>
          </a:stretch>
        </p:blipFill>
        <p:spPr bwMode="auto">
          <a:xfrm>
            <a:off x="304800" y="3505200"/>
            <a:ext cx="1524000" cy="1276350"/>
          </a:xfrm>
          <a:prstGeom prst="rect">
            <a:avLst/>
          </a:prstGeom>
          <a:noFill/>
        </p:spPr>
      </p:pic>
      <p:pic>
        <p:nvPicPr>
          <p:cNvPr id="1044" name="Picture 20" descr="http://t0.gstatic.com/images?q=tbn:ANd9GcTrriCp3uoW0VRrcNqFO6MoR1ynXOGyHbfJGH5huoBF04Ltayy9"/>
          <p:cNvPicPr>
            <a:picLocks noChangeAspect="1" noChangeArrowheads="1"/>
          </p:cNvPicPr>
          <p:nvPr/>
        </p:nvPicPr>
        <p:blipFill>
          <a:blip r:embed="rId7" cstate="print"/>
          <a:srcRect/>
          <a:stretch>
            <a:fillRect/>
          </a:stretch>
        </p:blipFill>
        <p:spPr bwMode="auto">
          <a:xfrm>
            <a:off x="4267200" y="4800600"/>
            <a:ext cx="1905000" cy="1828800"/>
          </a:xfrm>
          <a:prstGeom prst="rect">
            <a:avLst/>
          </a:prstGeom>
          <a:noFill/>
        </p:spPr>
      </p:pic>
    </p:spTree>
  </p:cSld>
  <p:clrMapOvr>
    <a:masterClrMapping/>
  </p:clrMapOvr>
  <p:transition>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American animals</a:t>
            </a:r>
            <a:endParaRPr lang="en-US" dirty="0"/>
          </a:p>
        </p:txBody>
      </p:sp>
      <p:sp>
        <p:nvSpPr>
          <p:cNvPr id="3" name="Content Placeholder 2"/>
          <p:cNvSpPr>
            <a:spLocks noGrp="1"/>
          </p:cNvSpPr>
          <p:nvPr>
            <p:ph idx="1"/>
          </p:nvPr>
        </p:nvSpPr>
        <p:spPr/>
        <p:txBody>
          <a:bodyPr/>
          <a:lstStyle/>
          <a:p>
            <a:r>
              <a:rPr lang="en-US" dirty="0" smtClean="0"/>
              <a:t> American animals are different from Frances because of the climate. we have alligators, eagles, and squirrels. As well as other animals.</a:t>
            </a:r>
          </a:p>
          <a:p>
            <a:endParaRPr lang="en-US" dirty="0"/>
          </a:p>
        </p:txBody>
      </p:sp>
      <p:pic>
        <p:nvPicPr>
          <p:cNvPr id="19458" name="Picture 2" descr="http://www.animaldanger.com/images/american%20crocodile.jpg"/>
          <p:cNvPicPr>
            <a:picLocks noChangeAspect="1" noChangeArrowheads="1"/>
          </p:cNvPicPr>
          <p:nvPr/>
        </p:nvPicPr>
        <p:blipFill>
          <a:blip r:embed="rId2" cstate="print"/>
          <a:srcRect/>
          <a:stretch>
            <a:fillRect/>
          </a:stretch>
        </p:blipFill>
        <p:spPr bwMode="auto">
          <a:xfrm>
            <a:off x="762000" y="3246358"/>
            <a:ext cx="6781800" cy="2678192"/>
          </a:xfrm>
          <a:prstGeom prst="rect">
            <a:avLst/>
          </a:prstGeom>
          <a:noFill/>
        </p:spPr>
      </p:pic>
    </p:spTree>
  </p:cSld>
  <p:clrMapOvr>
    <a:masterClrMapping/>
  </p:clrMapOvr>
  <p:transition>
    <p:checker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139</TotalTime>
  <Words>279</Words>
  <Application>Microsoft Office PowerPoint</Application>
  <PresentationFormat>On-screen Show (4:3)</PresentationFormat>
  <Paragraphs>27</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Opulent</vt:lpstr>
      <vt:lpstr>America and France</vt:lpstr>
      <vt:lpstr>           American foods</vt:lpstr>
      <vt:lpstr>Foods</vt:lpstr>
      <vt:lpstr> American and French food</vt:lpstr>
      <vt:lpstr>The school </vt:lpstr>
      <vt:lpstr>       Schools in America</vt:lpstr>
      <vt:lpstr>France and American schools</vt:lpstr>
      <vt:lpstr>Animals</vt:lpstr>
      <vt:lpstr>          American animals</vt:lpstr>
      <vt:lpstr>American and France animals</vt:lpstr>
    </vt:vector>
  </TitlesOfParts>
  <Company>Springdale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America and France</dc:title>
  <dc:creator>TECH</dc:creator>
  <cp:lastModifiedBy>Springdale Public Schools</cp:lastModifiedBy>
  <cp:revision>16</cp:revision>
  <dcterms:created xsi:type="dcterms:W3CDTF">2012-05-01T16:00:09Z</dcterms:created>
  <dcterms:modified xsi:type="dcterms:W3CDTF">2012-05-10T15:48:28Z</dcterms:modified>
</cp:coreProperties>
</file>